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59" r:id="rId6"/>
    <p:sldId id="267" r:id="rId7"/>
    <p:sldId id="264" r:id="rId8"/>
    <p:sldId id="266" r:id="rId9"/>
    <p:sldId id="265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34D91-D364-633A-9DA5-F0FB79E2A0AF}" v="72" dt="2023-11-26T19:46:31.677"/>
    <p1510:client id="{5F9D8E98-8923-B627-E703-4E5CEC62A4A0}" v="143" dt="2023-11-28T00:52:53.869"/>
    <p1510:client id="{829CE53B-92D8-A5BC-F112-A4E38844442A}" v="34" dt="2023-11-28T01:15:13.798"/>
    <p1510:client id="{9BB489C6-619E-130F-5A90-DA313E3EB1A7}" v="5" dt="2023-11-27T22:47:58.459"/>
    <p1510:client id="{C589910B-0D64-CE2B-F5E9-77B607ED4CE1}" v="4" dt="2023-11-26T22:26:04.651"/>
    <p1510:client id="{DEB19171-38D2-2BC3-2D3F-EDCE5A69931E}" v="57" dt="2023-11-26T21:48:21.302"/>
    <p1510:client id="{ED5D9FA4-74DB-6791-4314-BCF858D5A66B}" v="59" dt="2023-11-27T23:25:29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5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incey Epley" userId="S::qepley@unomaha.edu::9118d587-be5a-40a2-88ab-f3df67eafea8" providerId="AD" clId="Web-{C589910B-0D64-CE2B-F5E9-77B607ED4CE1}"/>
    <pc:docChg chg="delSld modSld">
      <pc:chgData name="Quincey Epley" userId="S::qepley@unomaha.edu::9118d587-be5a-40a2-88ab-f3df67eafea8" providerId="AD" clId="Web-{C589910B-0D64-CE2B-F5E9-77B607ED4CE1}" dt="2023-11-26T22:26:04.651" v="3"/>
      <pc:docMkLst>
        <pc:docMk/>
      </pc:docMkLst>
      <pc:sldChg chg="delSp">
        <pc:chgData name="Quincey Epley" userId="S::qepley@unomaha.edu::9118d587-be5a-40a2-88ab-f3df67eafea8" providerId="AD" clId="Web-{C589910B-0D64-CE2B-F5E9-77B607ED4CE1}" dt="2023-11-26T22:24:48.055" v="0"/>
        <pc:sldMkLst>
          <pc:docMk/>
          <pc:sldMk cId="1973987988" sldId="257"/>
        </pc:sldMkLst>
        <pc:picChg chg="del">
          <ac:chgData name="Quincey Epley" userId="S::qepley@unomaha.edu::9118d587-be5a-40a2-88ab-f3df67eafea8" providerId="AD" clId="Web-{C589910B-0D64-CE2B-F5E9-77B607ED4CE1}" dt="2023-11-26T22:24:48.055" v="0"/>
          <ac:picMkLst>
            <pc:docMk/>
            <pc:sldMk cId="1973987988" sldId="257"/>
            <ac:picMk id="6" creationId="{5C9DD3B2-3943-E894-2988-1DD99074E422}"/>
          </ac:picMkLst>
        </pc:picChg>
      </pc:sldChg>
      <pc:sldChg chg="addSp">
        <pc:chgData name="Quincey Epley" userId="S::qepley@unomaha.edu::9118d587-be5a-40a2-88ab-f3df67eafea8" providerId="AD" clId="Web-{C589910B-0D64-CE2B-F5E9-77B607ED4CE1}" dt="2023-11-26T22:25:58.760" v="2"/>
        <pc:sldMkLst>
          <pc:docMk/>
          <pc:sldMk cId="3290468290" sldId="259"/>
        </pc:sldMkLst>
        <pc:picChg chg="add">
          <ac:chgData name="Quincey Epley" userId="S::qepley@unomaha.edu::9118d587-be5a-40a2-88ab-f3df67eafea8" providerId="AD" clId="Web-{C589910B-0D64-CE2B-F5E9-77B607ED4CE1}" dt="2023-11-26T22:25:58.760" v="2"/>
          <ac:picMkLst>
            <pc:docMk/>
            <pc:sldMk cId="3290468290" sldId="259"/>
            <ac:picMk id="6" creationId="{3DE962BE-74D6-4BE4-CDE1-ACC79825E36F}"/>
          </ac:picMkLst>
        </pc:picChg>
      </pc:sldChg>
      <pc:sldChg chg="modSp">
        <pc:chgData name="Quincey Epley" userId="S::qepley@unomaha.edu::9118d587-be5a-40a2-88ab-f3df67eafea8" providerId="AD" clId="Web-{C589910B-0D64-CE2B-F5E9-77B607ED4CE1}" dt="2023-11-26T22:25:40.713" v="1" actId="1076"/>
        <pc:sldMkLst>
          <pc:docMk/>
          <pc:sldMk cId="2550327815" sldId="260"/>
        </pc:sldMkLst>
        <pc:picChg chg="mod">
          <ac:chgData name="Quincey Epley" userId="S::qepley@unomaha.edu::9118d587-be5a-40a2-88ab-f3df67eafea8" providerId="AD" clId="Web-{C589910B-0D64-CE2B-F5E9-77B607ED4CE1}" dt="2023-11-26T22:25:40.713" v="1" actId="1076"/>
          <ac:picMkLst>
            <pc:docMk/>
            <pc:sldMk cId="2550327815" sldId="260"/>
            <ac:picMk id="4" creationId="{F28A5BD2-1E84-AF23-F85F-5B4BDFB9E8D9}"/>
          </ac:picMkLst>
        </pc:picChg>
      </pc:sldChg>
      <pc:sldChg chg="del">
        <pc:chgData name="Quincey Epley" userId="S::qepley@unomaha.edu::9118d587-be5a-40a2-88ab-f3df67eafea8" providerId="AD" clId="Web-{C589910B-0D64-CE2B-F5E9-77B607ED4CE1}" dt="2023-11-26T22:26:04.651" v="3"/>
        <pc:sldMkLst>
          <pc:docMk/>
          <pc:sldMk cId="351312081" sldId="261"/>
        </pc:sldMkLst>
      </pc:sldChg>
    </pc:docChg>
  </pc:docChgLst>
  <pc:docChgLst>
    <pc:chgData name="Quincey Epley" userId="9118d587-be5a-40a2-88ab-f3df67eafea8" providerId="ADAL" clId="{29BCDF9C-B79F-5345-9B9C-D90497D75BE9}"/>
    <pc:docChg chg="custSel modSld">
      <pc:chgData name="Quincey Epley" userId="9118d587-be5a-40a2-88ab-f3df67eafea8" providerId="ADAL" clId="{29BCDF9C-B79F-5345-9B9C-D90497D75BE9}" dt="2023-11-24T18:43:46.508" v="552" actId="20577"/>
      <pc:docMkLst>
        <pc:docMk/>
      </pc:docMkLst>
      <pc:sldChg chg="modSp mod">
        <pc:chgData name="Quincey Epley" userId="9118d587-be5a-40a2-88ab-f3df67eafea8" providerId="ADAL" clId="{29BCDF9C-B79F-5345-9B9C-D90497D75BE9}" dt="2023-11-24T18:11:33.816" v="376" actId="20577"/>
        <pc:sldMkLst>
          <pc:docMk/>
          <pc:sldMk cId="1973987988" sldId="257"/>
        </pc:sldMkLst>
        <pc:spChg chg="mod">
          <ac:chgData name="Quincey Epley" userId="9118d587-be5a-40a2-88ab-f3df67eafea8" providerId="ADAL" clId="{29BCDF9C-B79F-5345-9B9C-D90497D75BE9}" dt="2023-11-24T18:11:33.816" v="376" actId="20577"/>
          <ac:spMkLst>
            <pc:docMk/>
            <pc:sldMk cId="1973987988" sldId="257"/>
            <ac:spMk id="3" creationId="{55D15274-51A1-A469-CA5A-A7632C777E21}"/>
          </ac:spMkLst>
        </pc:spChg>
      </pc:sldChg>
      <pc:sldChg chg="modSp mod">
        <pc:chgData name="Quincey Epley" userId="9118d587-be5a-40a2-88ab-f3df67eafea8" providerId="ADAL" clId="{29BCDF9C-B79F-5345-9B9C-D90497D75BE9}" dt="2023-11-24T18:43:46.508" v="552" actId="20577"/>
        <pc:sldMkLst>
          <pc:docMk/>
          <pc:sldMk cId="2944429539" sldId="258"/>
        </pc:sldMkLst>
        <pc:spChg chg="mod">
          <ac:chgData name="Quincey Epley" userId="9118d587-be5a-40a2-88ab-f3df67eafea8" providerId="ADAL" clId="{29BCDF9C-B79F-5345-9B9C-D90497D75BE9}" dt="2023-11-24T18:43:46.508" v="552" actId="20577"/>
          <ac:spMkLst>
            <pc:docMk/>
            <pc:sldMk cId="2944429539" sldId="258"/>
            <ac:spMk id="3" creationId="{C9BA5F1F-8A53-3D1E-9ABF-CD64C3A4ABB4}"/>
          </ac:spMkLst>
        </pc:spChg>
      </pc:sldChg>
      <pc:sldChg chg="modSp mod">
        <pc:chgData name="Quincey Epley" userId="9118d587-be5a-40a2-88ab-f3df67eafea8" providerId="ADAL" clId="{29BCDF9C-B79F-5345-9B9C-D90497D75BE9}" dt="2023-11-24T18:33:02.423" v="531" actId="20577"/>
        <pc:sldMkLst>
          <pc:docMk/>
          <pc:sldMk cId="3290468290" sldId="259"/>
        </pc:sldMkLst>
        <pc:spChg chg="mod">
          <ac:chgData name="Quincey Epley" userId="9118d587-be5a-40a2-88ab-f3df67eafea8" providerId="ADAL" clId="{29BCDF9C-B79F-5345-9B9C-D90497D75BE9}" dt="2023-11-24T18:33:02.423" v="531" actId="20577"/>
          <ac:spMkLst>
            <pc:docMk/>
            <pc:sldMk cId="3290468290" sldId="259"/>
            <ac:spMk id="3" creationId="{E9254104-3863-0195-8358-52349B1A1F6C}"/>
          </ac:spMkLst>
        </pc:spChg>
      </pc:sldChg>
      <pc:sldChg chg="modSp mod">
        <pc:chgData name="Quincey Epley" userId="9118d587-be5a-40a2-88ab-f3df67eafea8" providerId="ADAL" clId="{29BCDF9C-B79F-5345-9B9C-D90497D75BE9}" dt="2023-11-24T18:37:57.383" v="538" actId="1076"/>
        <pc:sldMkLst>
          <pc:docMk/>
          <pc:sldMk cId="2550327815" sldId="260"/>
        </pc:sldMkLst>
        <pc:spChg chg="mod">
          <ac:chgData name="Quincey Epley" userId="9118d587-be5a-40a2-88ab-f3df67eafea8" providerId="ADAL" clId="{29BCDF9C-B79F-5345-9B9C-D90497D75BE9}" dt="2023-11-24T18:37:57.383" v="538" actId="1076"/>
          <ac:spMkLst>
            <pc:docMk/>
            <pc:sldMk cId="2550327815" sldId="260"/>
            <ac:spMk id="2" creationId="{42BA87D1-078D-90FA-F762-8EED3AB387AF}"/>
          </ac:spMkLst>
        </pc:spChg>
        <pc:spChg chg="mod">
          <ac:chgData name="Quincey Epley" userId="9118d587-be5a-40a2-88ab-f3df67eafea8" providerId="ADAL" clId="{29BCDF9C-B79F-5345-9B9C-D90497D75BE9}" dt="2023-11-24T18:30:05.696" v="488" actId="20577"/>
          <ac:spMkLst>
            <pc:docMk/>
            <pc:sldMk cId="2550327815" sldId="260"/>
            <ac:spMk id="3" creationId="{88DFB35D-3836-ADA3-1961-3516E2B7ED49}"/>
          </ac:spMkLst>
        </pc:spChg>
      </pc:sldChg>
      <pc:sldChg chg="modSp mod">
        <pc:chgData name="Quincey Epley" userId="9118d587-be5a-40a2-88ab-f3df67eafea8" providerId="ADAL" clId="{29BCDF9C-B79F-5345-9B9C-D90497D75BE9}" dt="2023-11-24T18:33:32.497" v="536" actId="122"/>
        <pc:sldMkLst>
          <pc:docMk/>
          <pc:sldMk cId="351312081" sldId="261"/>
        </pc:sldMkLst>
        <pc:spChg chg="mod">
          <ac:chgData name="Quincey Epley" userId="9118d587-be5a-40a2-88ab-f3df67eafea8" providerId="ADAL" clId="{29BCDF9C-B79F-5345-9B9C-D90497D75BE9}" dt="2023-11-24T18:33:32.497" v="536" actId="122"/>
          <ac:spMkLst>
            <pc:docMk/>
            <pc:sldMk cId="351312081" sldId="261"/>
            <ac:spMk id="2" creationId="{43379EEA-326C-1B40-95F5-8C16368BC6C9}"/>
          </ac:spMkLst>
        </pc:spChg>
      </pc:sldChg>
    </pc:docChg>
  </pc:docChgLst>
  <pc:docChgLst>
    <pc:chgData name="Quincey Epley" userId="S::qepley@unomaha.edu::9118d587-be5a-40a2-88ab-f3df67eafea8" providerId="AD" clId="Web-{0D634D91-D364-633A-9DA5-F0FB79E2A0AF}"/>
    <pc:docChg chg="addSld modSld">
      <pc:chgData name="Quincey Epley" userId="S::qepley@unomaha.edu::9118d587-be5a-40a2-88ab-f3df67eafea8" providerId="AD" clId="Web-{0D634D91-D364-633A-9DA5-F0FB79E2A0AF}" dt="2023-11-26T19:46:31.677" v="71" actId="20577"/>
      <pc:docMkLst>
        <pc:docMk/>
      </pc:docMkLst>
      <pc:sldChg chg="addSp delSp modSp mod setBg">
        <pc:chgData name="Quincey Epley" userId="S::qepley@unomaha.edu::9118d587-be5a-40a2-88ab-f3df67eafea8" providerId="AD" clId="Web-{0D634D91-D364-633A-9DA5-F0FB79E2A0AF}" dt="2023-11-26T19:39:14.318" v="56" actId="14100"/>
        <pc:sldMkLst>
          <pc:docMk/>
          <pc:sldMk cId="109857222" sldId="256"/>
        </pc:sldMkLst>
        <pc:spChg chg="mod">
          <ac:chgData name="Quincey Epley" userId="S::qepley@unomaha.edu::9118d587-be5a-40a2-88ab-f3df67eafea8" providerId="AD" clId="Web-{0D634D91-D364-633A-9DA5-F0FB79E2A0AF}" dt="2023-11-26T19:39:14.318" v="56" actId="14100"/>
          <ac:spMkLst>
            <pc:docMk/>
            <pc:sldMk cId="109857222" sldId="256"/>
            <ac:spMk id="2" creationId="{00000000-0000-0000-0000-000000000000}"/>
          </ac:spMkLst>
        </pc:spChg>
        <pc:spChg chg="del mod">
          <ac:chgData name="Quincey Epley" userId="S::qepley@unomaha.edu::9118d587-be5a-40a2-88ab-f3df67eafea8" providerId="AD" clId="Web-{0D634D91-D364-633A-9DA5-F0FB79E2A0AF}" dt="2023-11-26T19:38:04.675" v="46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Quincey Epley" userId="S::qepley@unomaha.edu::9118d587-be5a-40a2-88ab-f3df67eafea8" providerId="AD" clId="Web-{0D634D91-D364-633A-9DA5-F0FB79E2A0AF}" dt="2023-11-26T19:37:42.846" v="42"/>
          <ac:spMkLst>
            <pc:docMk/>
            <pc:sldMk cId="109857222" sldId="256"/>
            <ac:spMk id="6" creationId="{9B7AD9F6-8CE7-4299-8FC6-328F4DCD3FF9}"/>
          </ac:spMkLst>
        </pc:spChg>
        <pc:spChg chg="add del">
          <ac:chgData name="Quincey Epley" userId="S::qepley@unomaha.edu::9118d587-be5a-40a2-88ab-f3df67eafea8" providerId="AD" clId="Web-{0D634D91-D364-633A-9DA5-F0FB79E2A0AF}" dt="2023-11-26T19:37:42.846" v="42"/>
          <ac:spMkLst>
            <pc:docMk/>
            <pc:sldMk cId="109857222" sldId="256"/>
            <ac:spMk id="7" creationId="{82580482-BA80-420A-8A05-C58E97F26B21}"/>
          </ac:spMkLst>
        </pc:spChg>
        <pc:spChg chg="add del">
          <ac:chgData name="Quincey Epley" userId="S::qepley@unomaha.edu::9118d587-be5a-40a2-88ab-f3df67eafea8" providerId="AD" clId="Web-{0D634D91-D364-633A-9DA5-F0FB79E2A0AF}" dt="2023-11-26T19:36:33.672" v="28"/>
          <ac:spMkLst>
            <pc:docMk/>
            <pc:sldMk cId="109857222" sldId="256"/>
            <ac:spMk id="9" creationId="{657F69E0-C4B0-4BEC-A689-4F8D877F05D4}"/>
          </ac:spMkLst>
        </pc:spChg>
        <pc:spChg chg="add del">
          <ac:chgData name="Quincey Epley" userId="S::qepley@unomaha.edu::9118d587-be5a-40a2-88ab-f3df67eafea8" providerId="AD" clId="Web-{0D634D91-D364-633A-9DA5-F0FB79E2A0AF}" dt="2023-11-26T19:36:33.672" v="28"/>
          <ac:spMkLst>
            <pc:docMk/>
            <pc:sldMk cId="109857222" sldId="256"/>
            <ac:spMk id="11" creationId="{9F6380B4-6A1C-481E-8408-B4E6C75B9B81}"/>
          </ac:spMkLst>
        </pc:spChg>
        <pc:picChg chg="add mod ord modCrop">
          <ac:chgData name="Quincey Epley" userId="S::qepley@unomaha.edu::9118d587-be5a-40a2-88ab-f3df67eafea8" providerId="AD" clId="Web-{0D634D91-D364-633A-9DA5-F0FB79E2A0AF}" dt="2023-11-26T19:39:04.833" v="54" actId="1076"/>
          <ac:picMkLst>
            <pc:docMk/>
            <pc:sldMk cId="109857222" sldId="256"/>
            <ac:picMk id="4" creationId="{AEF9FF4D-AC79-AF5F-4036-5B700B3A4DAB}"/>
          </ac:picMkLst>
        </pc:picChg>
      </pc:sldChg>
      <pc:sldChg chg="addSp modSp">
        <pc:chgData name="Quincey Epley" userId="S::qepley@unomaha.edu::9118d587-be5a-40a2-88ab-f3df67eafea8" providerId="AD" clId="Web-{0D634D91-D364-633A-9DA5-F0FB79E2A0AF}" dt="2023-11-26T19:33:47.509" v="11"/>
        <pc:sldMkLst>
          <pc:docMk/>
          <pc:sldMk cId="1973987988" sldId="257"/>
        </pc:sldMkLst>
        <pc:picChg chg="add mod">
          <ac:chgData name="Quincey Epley" userId="S::qepley@unomaha.edu::9118d587-be5a-40a2-88ab-f3df67eafea8" providerId="AD" clId="Web-{0D634D91-D364-633A-9DA5-F0FB79E2A0AF}" dt="2023-11-26T19:33:47.509" v="11"/>
          <ac:picMkLst>
            <pc:docMk/>
            <pc:sldMk cId="1973987988" sldId="257"/>
            <ac:picMk id="4" creationId="{970DDEB8-019B-9D34-844B-F70C3FBAF520}"/>
          </ac:picMkLst>
        </pc:picChg>
      </pc:sldChg>
      <pc:sldChg chg="addSp modSp">
        <pc:chgData name="Quincey Epley" userId="S::qepley@unomaha.edu::9118d587-be5a-40a2-88ab-f3df67eafea8" providerId="AD" clId="Web-{0D634D91-D364-633A-9DA5-F0FB79E2A0AF}" dt="2023-11-26T19:46:12.005" v="60"/>
        <pc:sldMkLst>
          <pc:docMk/>
          <pc:sldMk cId="2944429539" sldId="258"/>
        </pc:sldMkLst>
        <pc:picChg chg="add mod">
          <ac:chgData name="Quincey Epley" userId="S::qepley@unomaha.edu::9118d587-be5a-40a2-88ab-f3df67eafea8" providerId="AD" clId="Web-{0D634D91-D364-633A-9DA5-F0FB79E2A0AF}" dt="2023-11-26T19:31:06.238" v="8" actId="1076"/>
          <ac:picMkLst>
            <pc:docMk/>
            <pc:sldMk cId="2944429539" sldId="258"/>
            <ac:picMk id="4" creationId="{3E161DCA-2ECD-2BA7-CE7C-B6A8D88B6A4E}"/>
          </ac:picMkLst>
        </pc:picChg>
        <pc:picChg chg="add mod">
          <ac:chgData name="Quincey Epley" userId="S::qepley@unomaha.edu::9118d587-be5a-40a2-88ab-f3df67eafea8" providerId="AD" clId="Web-{0D634D91-D364-633A-9DA5-F0FB79E2A0AF}" dt="2023-11-26T19:46:12.005" v="60"/>
          <ac:picMkLst>
            <pc:docMk/>
            <pc:sldMk cId="2944429539" sldId="258"/>
            <ac:picMk id="5" creationId="{2704A95A-7134-B70B-9287-3B912BBA47E2}"/>
          </ac:picMkLst>
        </pc:picChg>
      </pc:sldChg>
      <pc:sldChg chg="addSp modSp">
        <pc:chgData name="Quincey Epley" userId="S::qepley@unomaha.edu::9118d587-be5a-40a2-88ab-f3df67eafea8" providerId="AD" clId="Web-{0D634D91-D364-633A-9DA5-F0FB79E2A0AF}" dt="2023-11-26T19:32:27.428" v="10" actId="1076"/>
        <pc:sldMkLst>
          <pc:docMk/>
          <pc:sldMk cId="3290468290" sldId="259"/>
        </pc:sldMkLst>
        <pc:picChg chg="add mod">
          <ac:chgData name="Quincey Epley" userId="S::qepley@unomaha.edu::9118d587-be5a-40a2-88ab-f3df67eafea8" providerId="AD" clId="Web-{0D634D91-D364-633A-9DA5-F0FB79E2A0AF}" dt="2023-11-26T19:32:27.428" v="10" actId="1076"/>
          <ac:picMkLst>
            <pc:docMk/>
            <pc:sldMk cId="3290468290" sldId="259"/>
            <ac:picMk id="4" creationId="{C88A83C5-5896-50F1-A1E1-0B832CB935DE}"/>
          </ac:picMkLst>
        </pc:picChg>
      </pc:sldChg>
      <pc:sldChg chg="addSp modSp">
        <pc:chgData name="Quincey Epley" userId="S::qepley@unomaha.edu::9118d587-be5a-40a2-88ab-f3df67eafea8" providerId="AD" clId="Web-{0D634D91-D364-633A-9DA5-F0FB79E2A0AF}" dt="2023-11-26T19:34:31.448" v="12"/>
        <pc:sldMkLst>
          <pc:docMk/>
          <pc:sldMk cId="2550327815" sldId="260"/>
        </pc:sldMkLst>
        <pc:picChg chg="add mod">
          <ac:chgData name="Quincey Epley" userId="S::qepley@unomaha.edu::9118d587-be5a-40a2-88ab-f3df67eafea8" providerId="AD" clId="Web-{0D634D91-D364-633A-9DA5-F0FB79E2A0AF}" dt="2023-11-26T19:34:31.448" v="12"/>
          <ac:picMkLst>
            <pc:docMk/>
            <pc:sldMk cId="2550327815" sldId="260"/>
            <ac:picMk id="4" creationId="{F28A5BD2-1E84-AF23-F85F-5B4BDFB9E8D9}"/>
          </ac:picMkLst>
        </pc:picChg>
      </pc:sldChg>
      <pc:sldChg chg="addSp modSp">
        <pc:chgData name="Quincey Epley" userId="S::qepley@unomaha.edu::9118d587-be5a-40a2-88ab-f3df67eafea8" providerId="AD" clId="Web-{0D634D91-D364-633A-9DA5-F0FB79E2A0AF}" dt="2023-11-26T19:44:35.439" v="58" actId="1076"/>
        <pc:sldMkLst>
          <pc:docMk/>
          <pc:sldMk cId="351312081" sldId="261"/>
        </pc:sldMkLst>
        <pc:picChg chg="add mod">
          <ac:chgData name="Quincey Epley" userId="S::qepley@unomaha.edu::9118d587-be5a-40a2-88ab-f3df67eafea8" providerId="AD" clId="Web-{0D634D91-D364-633A-9DA5-F0FB79E2A0AF}" dt="2023-11-26T19:44:35.439" v="58" actId="1076"/>
          <ac:picMkLst>
            <pc:docMk/>
            <pc:sldMk cId="351312081" sldId="261"/>
            <ac:picMk id="3" creationId="{544A6CD8-5BE5-BE42-8C2D-E9CC979A152E}"/>
          </ac:picMkLst>
        </pc:picChg>
      </pc:sldChg>
      <pc:sldChg chg="addSp delSp modSp">
        <pc:chgData name="Quincey Epley" userId="S::qepley@unomaha.edu::9118d587-be5a-40a2-88ab-f3df67eafea8" providerId="AD" clId="Web-{0D634D91-D364-633A-9DA5-F0FB79E2A0AF}" dt="2023-11-26T19:30:10.752" v="6"/>
        <pc:sldMkLst>
          <pc:docMk/>
          <pc:sldMk cId="2369532867" sldId="263"/>
        </pc:sldMkLst>
        <pc:spChg chg="del">
          <ac:chgData name="Quincey Epley" userId="S::qepley@unomaha.edu::9118d587-be5a-40a2-88ab-f3df67eafea8" providerId="AD" clId="Web-{0D634D91-D364-633A-9DA5-F0FB79E2A0AF}" dt="2023-11-26T19:30:10.752" v="6"/>
          <ac:spMkLst>
            <pc:docMk/>
            <pc:sldMk cId="2369532867" sldId="263"/>
            <ac:spMk id="3" creationId="{BDDDC075-91E6-864E-4A4E-5499FBF8080F}"/>
          </ac:spMkLst>
        </pc:spChg>
        <pc:picChg chg="add mod ord">
          <ac:chgData name="Quincey Epley" userId="S::qepley@unomaha.edu::9118d587-be5a-40a2-88ab-f3df67eafea8" providerId="AD" clId="Web-{0D634D91-D364-633A-9DA5-F0FB79E2A0AF}" dt="2023-11-26T19:30:10.752" v="6"/>
          <ac:picMkLst>
            <pc:docMk/>
            <pc:sldMk cId="2369532867" sldId="263"/>
            <ac:picMk id="4" creationId="{9F036625-713E-FDA9-EB23-F0C191D0FDAC}"/>
          </ac:picMkLst>
        </pc:picChg>
      </pc:sldChg>
      <pc:sldChg chg="addSp delSp modSp new">
        <pc:chgData name="Quincey Epley" userId="S::qepley@unomaha.edu::9118d587-be5a-40a2-88ab-f3df67eafea8" providerId="AD" clId="Web-{0D634D91-D364-633A-9DA5-F0FB79E2A0AF}" dt="2023-11-26T19:19:57.870" v="5" actId="1076"/>
        <pc:sldMkLst>
          <pc:docMk/>
          <pc:sldMk cId="906429457" sldId="264"/>
        </pc:sldMkLst>
        <pc:spChg chg="mod">
          <ac:chgData name="Quincey Epley" userId="S::qepley@unomaha.edu::9118d587-be5a-40a2-88ab-f3df67eafea8" providerId="AD" clId="Web-{0D634D91-D364-633A-9DA5-F0FB79E2A0AF}" dt="2023-11-26T19:19:48.010" v="3" actId="20577"/>
          <ac:spMkLst>
            <pc:docMk/>
            <pc:sldMk cId="906429457" sldId="264"/>
            <ac:spMk id="2" creationId="{D4F81BDC-05EF-A8DA-68CE-9D789A81740E}"/>
          </ac:spMkLst>
        </pc:spChg>
        <pc:spChg chg="del">
          <ac:chgData name="Quincey Epley" userId="S::qepley@unomaha.edu::9118d587-be5a-40a2-88ab-f3df67eafea8" providerId="AD" clId="Web-{0D634D91-D364-633A-9DA5-F0FB79E2A0AF}" dt="2023-11-26T19:19:50.744" v="4"/>
          <ac:spMkLst>
            <pc:docMk/>
            <pc:sldMk cId="906429457" sldId="264"/>
            <ac:spMk id="3" creationId="{E59D1811-216E-1580-6BB6-6A2BD6B38709}"/>
          </ac:spMkLst>
        </pc:spChg>
        <pc:picChg chg="add mod ord">
          <ac:chgData name="Quincey Epley" userId="S::qepley@unomaha.edu::9118d587-be5a-40a2-88ab-f3df67eafea8" providerId="AD" clId="Web-{0D634D91-D364-633A-9DA5-F0FB79E2A0AF}" dt="2023-11-26T19:19:57.870" v="5" actId="1076"/>
          <ac:picMkLst>
            <pc:docMk/>
            <pc:sldMk cId="906429457" sldId="264"/>
            <ac:picMk id="4" creationId="{4D7C20A2-8B68-2128-65A0-D074ECAB049C}"/>
          </ac:picMkLst>
        </pc:picChg>
      </pc:sldChg>
      <pc:sldChg chg="modSp new">
        <pc:chgData name="Quincey Epley" userId="S::qepley@unomaha.edu::9118d587-be5a-40a2-88ab-f3df67eafea8" providerId="AD" clId="Web-{0D634D91-D364-633A-9DA5-F0FB79E2A0AF}" dt="2023-11-26T19:46:26.724" v="63" actId="20577"/>
        <pc:sldMkLst>
          <pc:docMk/>
          <pc:sldMk cId="1541649219" sldId="265"/>
        </pc:sldMkLst>
        <pc:spChg chg="mod">
          <ac:chgData name="Quincey Epley" userId="S::qepley@unomaha.edu::9118d587-be5a-40a2-88ab-f3df67eafea8" providerId="AD" clId="Web-{0D634D91-D364-633A-9DA5-F0FB79E2A0AF}" dt="2023-11-26T19:46:26.724" v="63" actId="20577"/>
          <ac:spMkLst>
            <pc:docMk/>
            <pc:sldMk cId="1541649219" sldId="265"/>
            <ac:spMk id="2" creationId="{F30BEE2F-2F20-7AFB-6955-083EDC5EED05}"/>
          </ac:spMkLst>
        </pc:spChg>
      </pc:sldChg>
      <pc:sldChg chg="modSp new">
        <pc:chgData name="Quincey Epley" userId="S::qepley@unomaha.edu::9118d587-be5a-40a2-88ab-f3df67eafea8" providerId="AD" clId="Web-{0D634D91-D364-633A-9DA5-F0FB79E2A0AF}" dt="2023-11-26T19:46:31.677" v="71" actId="20577"/>
        <pc:sldMkLst>
          <pc:docMk/>
          <pc:sldMk cId="3564226806" sldId="266"/>
        </pc:sldMkLst>
        <pc:spChg chg="mod">
          <ac:chgData name="Quincey Epley" userId="S::qepley@unomaha.edu::9118d587-be5a-40a2-88ab-f3df67eafea8" providerId="AD" clId="Web-{0D634D91-D364-633A-9DA5-F0FB79E2A0AF}" dt="2023-11-26T19:46:31.677" v="71" actId="20577"/>
          <ac:spMkLst>
            <pc:docMk/>
            <pc:sldMk cId="3564226806" sldId="266"/>
            <ac:spMk id="2" creationId="{83C8A62A-E83E-C0F2-9198-0248AA57A0F5}"/>
          </ac:spMkLst>
        </pc:spChg>
      </pc:sldChg>
    </pc:docChg>
  </pc:docChgLst>
  <pc:docChgLst>
    <pc:chgData name="Quincey Epley" userId="S::qepley@unomaha.edu::9118d587-be5a-40a2-88ab-f3df67eafea8" providerId="AD" clId="Web-{9BB489C6-619E-130F-5A90-DA313E3EB1A7}"/>
    <pc:docChg chg="modSld">
      <pc:chgData name="Quincey Epley" userId="S::qepley@unomaha.edu::9118d587-be5a-40a2-88ab-f3df67eafea8" providerId="AD" clId="Web-{9BB489C6-619E-130F-5A90-DA313E3EB1A7}" dt="2023-11-27T22:47:58.459" v="4"/>
      <pc:docMkLst>
        <pc:docMk/>
      </pc:docMkLst>
      <pc:sldChg chg="addSp delSp modSp">
        <pc:chgData name="Quincey Epley" userId="S::qepley@unomaha.edu::9118d587-be5a-40a2-88ab-f3df67eafea8" providerId="AD" clId="Web-{9BB489C6-619E-130F-5A90-DA313E3EB1A7}" dt="2023-11-27T22:47:58.459" v="4"/>
        <pc:sldMkLst>
          <pc:docMk/>
          <pc:sldMk cId="3290468290" sldId="259"/>
        </pc:sldMkLst>
        <pc:picChg chg="add mod">
          <ac:chgData name="Quincey Epley" userId="S::qepley@unomaha.edu::9118d587-be5a-40a2-88ab-f3df67eafea8" providerId="AD" clId="Web-{9BB489C6-619E-130F-5A90-DA313E3EB1A7}" dt="2023-11-27T22:47:41.583" v="1"/>
          <ac:picMkLst>
            <pc:docMk/>
            <pc:sldMk cId="3290468290" sldId="259"/>
            <ac:picMk id="5" creationId="{A6065BE2-3E0E-0691-68A7-C1446D4A5901}"/>
          </ac:picMkLst>
        </pc:picChg>
        <pc:picChg chg="del">
          <ac:chgData name="Quincey Epley" userId="S::qepley@unomaha.edu::9118d587-be5a-40a2-88ab-f3df67eafea8" providerId="AD" clId="Web-{9BB489C6-619E-130F-5A90-DA313E3EB1A7}" dt="2023-11-27T22:47:58.459" v="4"/>
          <ac:picMkLst>
            <pc:docMk/>
            <pc:sldMk cId="3290468290" sldId="259"/>
            <ac:picMk id="6" creationId="{3DE962BE-74D6-4BE4-CDE1-ACC79825E36F}"/>
          </ac:picMkLst>
        </pc:picChg>
      </pc:sldChg>
      <pc:sldChg chg="addSp modSp">
        <pc:chgData name="Quincey Epley" userId="S::qepley@unomaha.edu::9118d587-be5a-40a2-88ab-f3df67eafea8" providerId="AD" clId="Web-{9BB489C6-619E-130F-5A90-DA313E3EB1A7}" dt="2023-11-27T22:47:49.240" v="3" actId="1076"/>
        <pc:sldMkLst>
          <pc:docMk/>
          <pc:sldMk cId="2550327815" sldId="260"/>
        </pc:sldMkLst>
        <pc:picChg chg="add mod">
          <ac:chgData name="Quincey Epley" userId="S::qepley@unomaha.edu::9118d587-be5a-40a2-88ab-f3df67eafea8" providerId="AD" clId="Web-{9BB489C6-619E-130F-5A90-DA313E3EB1A7}" dt="2023-11-27T22:47:20.285" v="0"/>
          <ac:picMkLst>
            <pc:docMk/>
            <pc:sldMk cId="2550327815" sldId="260"/>
            <ac:picMk id="5" creationId="{49F31493-CA8D-4FC3-AC50-1A851CBBD636}"/>
          </ac:picMkLst>
        </pc:picChg>
        <pc:picChg chg="add mod">
          <ac:chgData name="Quincey Epley" userId="S::qepley@unomaha.edu::9118d587-be5a-40a2-88ab-f3df67eafea8" providerId="AD" clId="Web-{9BB489C6-619E-130F-5A90-DA313E3EB1A7}" dt="2023-11-27T22:47:49.240" v="3" actId="1076"/>
          <ac:picMkLst>
            <pc:docMk/>
            <pc:sldMk cId="2550327815" sldId="260"/>
            <ac:picMk id="7" creationId="{80D56149-938F-B939-F401-B6DD0183214E}"/>
          </ac:picMkLst>
        </pc:picChg>
      </pc:sldChg>
    </pc:docChg>
  </pc:docChgLst>
  <pc:docChgLst>
    <pc:chgData name="Quincey Epley" userId="S::qepley@unomaha.edu::9118d587-be5a-40a2-88ab-f3df67eafea8" providerId="AD" clId="Web-{EE26B5C0-D16C-57A3-1A60-875459A833BE}"/>
    <pc:docChg chg="modSld">
      <pc:chgData name="Quincey Epley" userId="S::qepley@unomaha.edu::9118d587-be5a-40a2-88ab-f3df67eafea8" providerId="AD" clId="Web-{EE26B5C0-D16C-57A3-1A60-875459A833BE}" dt="2023-11-25T17:43:02.658" v="8" actId="20577"/>
      <pc:docMkLst>
        <pc:docMk/>
      </pc:docMkLst>
      <pc:sldChg chg="modSp">
        <pc:chgData name="Quincey Epley" userId="S::qepley@unomaha.edu::9118d587-be5a-40a2-88ab-f3df67eafea8" providerId="AD" clId="Web-{EE26B5C0-D16C-57A3-1A60-875459A833BE}" dt="2023-11-25T17:43:02.658" v="8" actId="20577"/>
        <pc:sldMkLst>
          <pc:docMk/>
          <pc:sldMk cId="351312081" sldId="261"/>
        </pc:sldMkLst>
        <pc:spChg chg="mod">
          <ac:chgData name="Quincey Epley" userId="S::qepley@unomaha.edu::9118d587-be5a-40a2-88ab-f3df67eafea8" providerId="AD" clId="Web-{EE26B5C0-D16C-57A3-1A60-875459A833BE}" dt="2023-11-25T17:43:02.658" v="8" actId="20577"/>
          <ac:spMkLst>
            <pc:docMk/>
            <pc:sldMk cId="351312081" sldId="261"/>
            <ac:spMk id="3" creationId="{2B19846B-473E-B81B-B8BF-BFD7571E4D35}"/>
          </ac:spMkLst>
        </pc:spChg>
      </pc:sldChg>
    </pc:docChg>
  </pc:docChgLst>
  <pc:docChgLst>
    <pc:chgData name="Quincey Epley" userId="S::qepley@unomaha.edu::9118d587-be5a-40a2-88ab-f3df67eafea8" providerId="AD" clId="Web-{ED5D9FA4-74DB-6791-4314-BCF858D5A66B}"/>
    <pc:docChg chg="modSld sldOrd">
      <pc:chgData name="Quincey Epley" userId="S::qepley@unomaha.edu::9118d587-be5a-40a2-88ab-f3df67eafea8" providerId="AD" clId="Web-{ED5D9FA4-74DB-6791-4314-BCF858D5A66B}" dt="2023-11-27T23:25:29.292" v="61" actId="1076"/>
      <pc:docMkLst>
        <pc:docMk/>
      </pc:docMkLst>
      <pc:sldChg chg="addSp modSp mod setBg">
        <pc:chgData name="Quincey Epley" userId="S::qepley@unomaha.edu::9118d587-be5a-40a2-88ab-f3df67eafea8" providerId="AD" clId="Web-{ED5D9FA4-74DB-6791-4314-BCF858D5A66B}" dt="2023-11-27T23:07:28.549" v="4" actId="1076"/>
        <pc:sldMkLst>
          <pc:docMk/>
          <pc:sldMk cId="109857222" sldId="256"/>
        </pc:sldMkLst>
        <pc:spChg chg="mod">
          <ac:chgData name="Quincey Epley" userId="S::qepley@unomaha.edu::9118d587-be5a-40a2-88ab-f3df67eafea8" providerId="AD" clId="Web-{ED5D9FA4-74DB-6791-4314-BCF858D5A66B}" dt="2023-11-27T23:07:08.986" v="0"/>
          <ac:spMkLst>
            <pc:docMk/>
            <pc:sldMk cId="109857222" sldId="256"/>
            <ac:spMk id="2" creationId="{00000000-0000-0000-0000-000000000000}"/>
          </ac:spMkLst>
        </pc:spChg>
        <pc:spChg chg="add">
          <ac:chgData name="Quincey Epley" userId="S::qepley@unomaha.edu::9118d587-be5a-40a2-88ab-f3df67eafea8" providerId="AD" clId="Web-{ED5D9FA4-74DB-6791-4314-BCF858D5A66B}" dt="2023-11-27T23:07:08.986" v="0"/>
          <ac:spMkLst>
            <pc:docMk/>
            <pc:sldMk cId="109857222" sldId="256"/>
            <ac:spMk id="8" creationId="{16C5FA50-8D52-4617-AF91-5C7B1C8352F1}"/>
          </ac:spMkLst>
        </pc:spChg>
        <pc:spChg chg="add">
          <ac:chgData name="Quincey Epley" userId="S::qepley@unomaha.edu::9118d587-be5a-40a2-88ab-f3df67eafea8" providerId="AD" clId="Web-{ED5D9FA4-74DB-6791-4314-BCF858D5A66B}" dt="2023-11-27T23:07:08.986" v="0"/>
          <ac:spMkLst>
            <pc:docMk/>
            <pc:sldMk cId="109857222" sldId="256"/>
            <ac:spMk id="10" creationId="{E223798C-12AD-4B0C-A50C-D676347D67CF}"/>
          </ac:spMkLst>
        </pc:spChg>
        <pc:picChg chg="mod ord modCrop">
          <ac:chgData name="Quincey Epley" userId="S::qepley@unomaha.edu::9118d587-be5a-40a2-88ab-f3df67eafea8" providerId="AD" clId="Web-{ED5D9FA4-74DB-6791-4314-BCF858D5A66B}" dt="2023-11-27T23:07:28.549" v="4" actId="1076"/>
          <ac:picMkLst>
            <pc:docMk/>
            <pc:sldMk cId="109857222" sldId="256"/>
            <ac:picMk id="4" creationId="{AEF9FF4D-AC79-AF5F-4036-5B700B3A4DAB}"/>
          </ac:picMkLst>
        </pc:picChg>
      </pc:sldChg>
      <pc:sldChg chg="addSp delSp modSp">
        <pc:chgData name="Quincey Epley" userId="S::qepley@unomaha.edu::9118d587-be5a-40a2-88ab-f3df67eafea8" providerId="AD" clId="Web-{ED5D9FA4-74DB-6791-4314-BCF858D5A66B}" dt="2023-11-27T23:12:02.310" v="14"/>
        <pc:sldMkLst>
          <pc:docMk/>
          <pc:sldMk cId="1973987988" sldId="257"/>
        </pc:sldMkLst>
        <pc:spChg chg="mod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2" creationId="{11765B50-25DB-34C0-BDE7-B500CEE620B6}"/>
          </ac:spMkLst>
        </pc:spChg>
        <pc:spChg chg="mod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3" creationId="{55D15274-51A1-A469-CA5A-A7632C777E21}"/>
          </ac:spMkLst>
        </pc:spChg>
        <pc:spChg chg="del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11" creationId="{231BF440-39FA-4087-84CC-2EEC0BBDAF29}"/>
          </ac:spMkLst>
        </pc:spChg>
        <pc:spChg chg="del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13" creationId="{F04E4CBA-303B-48BD-8451-C2701CB0EEBF}"/>
          </ac:spMkLst>
        </pc:spChg>
        <pc:spChg chg="del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15" creationId="{F6CA58B3-AFCC-4A40-9882-50D5080879B0}"/>
          </ac:spMkLst>
        </pc:spChg>
        <pc:spChg chg="del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17" creationId="{75C56826-D4E5-42ED-8529-079651CB3005}"/>
          </ac:spMkLst>
        </pc:spChg>
        <pc:spChg chg="del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19" creationId="{82095FCE-EF05-4443-B97A-85DEE3A5CA17}"/>
          </ac:spMkLst>
        </pc:spChg>
        <pc:spChg chg="del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21" creationId="{CA00AE6B-AA30-4CF8-BA6F-339B780AD76C}"/>
          </ac:spMkLst>
        </pc:spChg>
        <pc:spChg chg="add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26" creationId="{38468727-63BE-4191-B4A6-C30C82C0E986}"/>
          </ac:spMkLst>
        </pc:spChg>
        <pc:spChg chg="add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28" creationId="{9D355BB6-1BB8-4828-B246-CFB31742D7B8}"/>
          </ac:spMkLst>
        </pc:spChg>
        <pc:spChg chg="add">
          <ac:chgData name="Quincey Epley" userId="S::qepley@unomaha.edu::9118d587-be5a-40a2-88ab-f3df67eafea8" providerId="AD" clId="Web-{ED5D9FA4-74DB-6791-4314-BCF858D5A66B}" dt="2023-11-27T23:12:02.310" v="14"/>
          <ac:spMkLst>
            <pc:docMk/>
            <pc:sldMk cId="1973987988" sldId="257"/>
            <ac:spMk id="30" creationId="{CA52A9B9-B2B3-46F0-9D53-0EFF9905BF8F}"/>
          </ac:spMkLst>
        </pc:spChg>
        <pc:picChg chg="mod ord">
          <ac:chgData name="Quincey Epley" userId="S::qepley@unomaha.edu::9118d587-be5a-40a2-88ab-f3df67eafea8" providerId="AD" clId="Web-{ED5D9FA4-74DB-6791-4314-BCF858D5A66B}" dt="2023-11-27T23:12:02.310" v="14"/>
          <ac:picMkLst>
            <pc:docMk/>
            <pc:sldMk cId="1973987988" sldId="257"/>
            <ac:picMk id="4" creationId="{970DDEB8-019B-9D34-844B-F70C3FBAF520}"/>
          </ac:picMkLst>
        </pc:picChg>
        <pc:picChg chg="add mod">
          <ac:chgData name="Quincey Epley" userId="S::qepley@unomaha.edu::9118d587-be5a-40a2-88ab-f3df67eafea8" providerId="AD" clId="Web-{ED5D9FA4-74DB-6791-4314-BCF858D5A66B}" dt="2023-11-27T23:12:02.310" v="14"/>
          <ac:picMkLst>
            <pc:docMk/>
            <pc:sldMk cId="1973987988" sldId="257"/>
            <ac:picMk id="5" creationId="{94C4FD11-1182-087D-13F2-A7EDA6D83FC9}"/>
          </ac:picMkLst>
        </pc:picChg>
      </pc:sldChg>
      <pc:sldChg chg="addSp delSp modSp ord">
        <pc:chgData name="Quincey Epley" userId="S::qepley@unomaha.edu::9118d587-be5a-40a2-88ab-f3df67eafea8" providerId="AD" clId="Web-{ED5D9FA4-74DB-6791-4314-BCF858D5A66B}" dt="2023-11-27T23:25:29.292" v="61" actId="1076"/>
        <pc:sldMkLst>
          <pc:docMk/>
          <pc:sldMk cId="2944429539" sldId="258"/>
        </pc:sldMkLst>
        <pc:picChg chg="del mod">
          <ac:chgData name="Quincey Epley" userId="S::qepley@unomaha.edu::9118d587-be5a-40a2-88ab-f3df67eafea8" providerId="AD" clId="Web-{ED5D9FA4-74DB-6791-4314-BCF858D5A66B}" dt="2023-11-27T23:11:46.981" v="12"/>
          <ac:picMkLst>
            <pc:docMk/>
            <pc:sldMk cId="2944429539" sldId="258"/>
            <ac:picMk id="4" creationId="{3E161DCA-2ECD-2BA7-CE7C-B6A8D88B6A4E}"/>
          </ac:picMkLst>
        </pc:picChg>
        <pc:picChg chg="add mod">
          <ac:chgData name="Quincey Epley" userId="S::qepley@unomaha.edu::9118d587-be5a-40a2-88ab-f3df67eafea8" providerId="AD" clId="Web-{ED5D9FA4-74DB-6791-4314-BCF858D5A66B}" dt="2023-11-27T23:25:29.292" v="61" actId="1076"/>
          <ac:picMkLst>
            <pc:docMk/>
            <pc:sldMk cId="2944429539" sldId="258"/>
            <ac:picMk id="6" creationId="{EC87D325-63D6-E506-4DF7-C8F1ACF95C94}"/>
          </ac:picMkLst>
        </pc:picChg>
      </pc:sldChg>
      <pc:sldChg chg="addSp delSp modSp ord">
        <pc:chgData name="Quincey Epley" userId="S::qepley@unomaha.edu::9118d587-be5a-40a2-88ab-f3df67eafea8" providerId="AD" clId="Web-{ED5D9FA4-74DB-6791-4314-BCF858D5A66B}" dt="2023-11-27T23:25:19.433" v="59"/>
        <pc:sldMkLst>
          <pc:docMk/>
          <pc:sldMk cId="3290468290" sldId="259"/>
        </pc:sldMkLst>
        <pc:picChg chg="del">
          <ac:chgData name="Quincey Epley" userId="S::qepley@unomaha.edu::9118d587-be5a-40a2-88ab-f3df67eafea8" providerId="AD" clId="Web-{ED5D9FA4-74DB-6791-4314-BCF858D5A66B}" dt="2023-11-27T23:16:15.194" v="17"/>
          <ac:picMkLst>
            <pc:docMk/>
            <pc:sldMk cId="3290468290" sldId="259"/>
            <ac:picMk id="4" creationId="{C88A83C5-5896-50F1-A1E1-0B832CB935DE}"/>
          </ac:picMkLst>
        </pc:picChg>
        <pc:picChg chg="add">
          <ac:chgData name="Quincey Epley" userId="S::qepley@unomaha.edu::9118d587-be5a-40a2-88ab-f3df67eafea8" providerId="AD" clId="Web-{ED5D9FA4-74DB-6791-4314-BCF858D5A66B}" dt="2023-11-27T23:10:56.713" v="11"/>
          <ac:picMkLst>
            <pc:docMk/>
            <pc:sldMk cId="3290468290" sldId="259"/>
            <ac:picMk id="7" creationId="{53D85FDF-5723-9C98-DC35-D17987B27527}"/>
          </ac:picMkLst>
        </pc:picChg>
        <pc:picChg chg="add mod">
          <ac:chgData name="Quincey Epley" userId="S::qepley@unomaha.edu::9118d587-be5a-40a2-88ab-f3df67eafea8" providerId="AD" clId="Web-{ED5D9FA4-74DB-6791-4314-BCF858D5A66B}" dt="2023-11-27T23:16:11.209" v="16" actId="1076"/>
          <ac:picMkLst>
            <pc:docMk/>
            <pc:sldMk cId="3290468290" sldId="259"/>
            <ac:picMk id="8" creationId="{38724822-20DD-0F5A-798C-E4F046025E8B}"/>
          </ac:picMkLst>
        </pc:picChg>
        <pc:picChg chg="add del mod">
          <ac:chgData name="Quincey Epley" userId="S::qepley@unomaha.edu::9118d587-be5a-40a2-88ab-f3df67eafea8" providerId="AD" clId="Web-{ED5D9FA4-74DB-6791-4314-BCF858D5A66B}" dt="2023-11-27T23:25:19.433" v="59"/>
          <ac:picMkLst>
            <pc:docMk/>
            <pc:sldMk cId="3290468290" sldId="259"/>
            <ac:picMk id="9" creationId="{9C5D3E16-EFAA-1B69-7DE5-C42581874D5D}"/>
          </ac:picMkLst>
        </pc:picChg>
      </pc:sldChg>
      <pc:sldChg chg="addSp modSp">
        <pc:chgData name="Quincey Epley" userId="S::qepley@unomaha.edu::9118d587-be5a-40a2-88ab-f3df67eafea8" providerId="AD" clId="Web-{ED5D9FA4-74DB-6791-4314-BCF858D5A66B}" dt="2023-11-27T23:10:42.729" v="10" actId="1076"/>
        <pc:sldMkLst>
          <pc:docMk/>
          <pc:sldMk cId="2550327815" sldId="260"/>
        </pc:sldMkLst>
        <pc:picChg chg="add mod">
          <ac:chgData name="Quincey Epley" userId="S::qepley@unomaha.edu::9118d587-be5a-40a2-88ab-f3df67eafea8" providerId="AD" clId="Web-{ED5D9FA4-74DB-6791-4314-BCF858D5A66B}" dt="2023-11-27T23:10:42.729" v="10" actId="1076"/>
          <ac:picMkLst>
            <pc:docMk/>
            <pc:sldMk cId="2550327815" sldId="260"/>
            <ac:picMk id="6" creationId="{7FDAC8C7-4E4E-1F3A-937F-201D712BD9F4}"/>
          </ac:picMkLst>
        </pc:picChg>
      </pc:sldChg>
      <pc:sldChg chg="modSp">
        <pc:chgData name="Quincey Epley" userId="S::qepley@unomaha.edu::9118d587-be5a-40a2-88ab-f3df67eafea8" providerId="AD" clId="Web-{ED5D9FA4-74DB-6791-4314-BCF858D5A66B}" dt="2023-11-27T23:08:04.020" v="5" actId="20577"/>
        <pc:sldMkLst>
          <pc:docMk/>
          <pc:sldMk cId="906429457" sldId="264"/>
        </pc:sldMkLst>
        <pc:spChg chg="mod">
          <ac:chgData name="Quincey Epley" userId="S::qepley@unomaha.edu::9118d587-be5a-40a2-88ab-f3df67eafea8" providerId="AD" clId="Web-{ED5D9FA4-74DB-6791-4314-BCF858D5A66B}" dt="2023-11-27T23:08:04.020" v="5" actId="20577"/>
          <ac:spMkLst>
            <pc:docMk/>
            <pc:sldMk cId="906429457" sldId="264"/>
            <ac:spMk id="2" creationId="{D4F81BDC-05EF-A8DA-68CE-9D789A81740E}"/>
          </ac:spMkLst>
        </pc:spChg>
      </pc:sldChg>
      <pc:sldChg chg="addSp delSp modSp">
        <pc:chgData name="Quincey Epley" userId="S::qepley@unomaha.edu::9118d587-be5a-40a2-88ab-f3df67eafea8" providerId="AD" clId="Web-{ED5D9FA4-74DB-6791-4314-BCF858D5A66B}" dt="2023-11-27T23:22:35.599" v="58" actId="1076"/>
        <pc:sldMkLst>
          <pc:docMk/>
          <pc:sldMk cId="3564226806" sldId="266"/>
        </pc:sldMkLst>
        <pc:spChg chg="mod ord">
          <ac:chgData name="Quincey Epley" userId="S::qepley@unomaha.edu::9118d587-be5a-40a2-88ab-f3df67eafea8" providerId="AD" clId="Web-{ED5D9FA4-74DB-6791-4314-BCF858D5A66B}" dt="2023-11-27T23:17:05.430" v="22"/>
          <ac:spMkLst>
            <pc:docMk/>
            <pc:sldMk cId="3564226806" sldId="266"/>
            <ac:spMk id="2" creationId="{83C8A62A-E83E-C0F2-9198-0248AA57A0F5}"/>
          </ac:spMkLst>
        </pc:spChg>
        <pc:spChg chg="add">
          <ac:chgData name="Quincey Epley" userId="S::qepley@unomaha.edu::9118d587-be5a-40a2-88ab-f3df67eafea8" providerId="AD" clId="Web-{ED5D9FA4-74DB-6791-4314-BCF858D5A66B}" dt="2023-11-27T23:17:05.430" v="22"/>
          <ac:spMkLst>
            <pc:docMk/>
            <pc:sldMk cId="3564226806" sldId="266"/>
            <ac:spMk id="10" creationId="{02D44074-0B69-4F0C-A7B3-5645CE40D8E3}"/>
          </ac:spMkLst>
        </pc:spChg>
        <pc:spChg chg="add del">
          <ac:chgData name="Quincey Epley" userId="S::qepley@unomaha.edu::9118d587-be5a-40a2-88ab-f3df67eafea8" providerId="AD" clId="Web-{ED5D9FA4-74DB-6791-4314-BCF858D5A66B}" dt="2023-11-27T23:16:51.320" v="21"/>
          <ac:spMkLst>
            <pc:docMk/>
            <pc:sldMk cId="3564226806" sldId="266"/>
            <ac:spMk id="12" creationId="{7E3DD4B4-BBB8-75D2-E45C-CECA6BD8BF80}"/>
          </ac:spMkLst>
        </pc:spChg>
        <pc:spChg chg="add del">
          <ac:chgData name="Quincey Epley" userId="S::qepley@unomaha.edu::9118d587-be5a-40a2-88ab-f3df67eafea8" providerId="AD" clId="Web-{ED5D9FA4-74DB-6791-4314-BCF858D5A66B}" dt="2023-11-27T23:16:51.320" v="21"/>
          <ac:spMkLst>
            <pc:docMk/>
            <pc:sldMk cId="3564226806" sldId="266"/>
            <ac:spMk id="15" creationId="{91793900-90FA-49F2-B935-C199708F7935}"/>
          </ac:spMkLst>
        </pc:spChg>
        <pc:spChg chg="add del">
          <ac:chgData name="Quincey Epley" userId="S::qepley@unomaha.edu::9118d587-be5a-40a2-88ab-f3df67eafea8" providerId="AD" clId="Web-{ED5D9FA4-74DB-6791-4314-BCF858D5A66B}" dt="2023-11-27T23:16:51.320" v="21"/>
          <ac:spMkLst>
            <pc:docMk/>
            <pc:sldMk cId="3564226806" sldId="266"/>
            <ac:spMk id="17" creationId="{A2CDF4EC-7B47-436E-927B-575404258573}"/>
          </ac:spMkLst>
        </pc:spChg>
        <pc:spChg chg="add del">
          <ac:chgData name="Quincey Epley" userId="S::qepley@unomaha.edu::9118d587-be5a-40a2-88ab-f3df67eafea8" providerId="AD" clId="Web-{ED5D9FA4-74DB-6791-4314-BCF858D5A66B}" dt="2023-11-27T23:16:51.320" v="21"/>
          <ac:spMkLst>
            <pc:docMk/>
            <pc:sldMk cId="3564226806" sldId="266"/>
            <ac:spMk id="19" creationId="{EF273D9E-5BEA-459A-918F-AF5ACA258471}"/>
          </ac:spMkLst>
        </pc:spChg>
        <pc:spChg chg="add del">
          <ac:chgData name="Quincey Epley" userId="S::qepley@unomaha.edu::9118d587-be5a-40a2-88ab-f3df67eafea8" providerId="AD" clId="Web-{ED5D9FA4-74DB-6791-4314-BCF858D5A66B}" dt="2023-11-27T23:16:51.320" v="21"/>
          <ac:spMkLst>
            <pc:docMk/>
            <pc:sldMk cId="3564226806" sldId="266"/>
            <ac:spMk id="21" creationId="{5DFA5EF5-56B1-49EE-B0BB-69B6399FAD9F}"/>
          </ac:spMkLst>
        </pc:spChg>
        <pc:picChg chg="add mod ord">
          <ac:chgData name="Quincey Epley" userId="S::qepley@unomaha.edu::9118d587-be5a-40a2-88ab-f3df67eafea8" providerId="AD" clId="Web-{ED5D9FA4-74DB-6791-4314-BCF858D5A66B}" dt="2023-11-27T23:22:35.599" v="58" actId="1076"/>
          <ac:picMkLst>
            <pc:docMk/>
            <pc:sldMk cId="3564226806" sldId="266"/>
            <ac:picMk id="3" creationId="{E0FB598E-6739-9EA7-AC5F-62DC2EBBFE5B}"/>
          </ac:picMkLst>
        </pc:picChg>
        <pc:picChg chg="mod modCrop">
          <ac:chgData name="Quincey Epley" userId="S::qepley@unomaha.edu::9118d587-be5a-40a2-88ab-f3df67eafea8" providerId="AD" clId="Web-{ED5D9FA4-74DB-6791-4314-BCF858D5A66B}" dt="2023-11-27T23:22:35.567" v="55" actId="1076"/>
          <ac:picMkLst>
            <pc:docMk/>
            <pc:sldMk cId="3564226806" sldId="266"/>
            <ac:picMk id="4" creationId="{783BFA76-4846-5B6A-7F3C-D4970347BC84}"/>
          </ac:picMkLst>
        </pc:picChg>
        <pc:picChg chg="mod modCrop">
          <ac:chgData name="Quincey Epley" userId="S::qepley@unomaha.edu::9118d587-be5a-40a2-88ab-f3df67eafea8" providerId="AD" clId="Web-{ED5D9FA4-74DB-6791-4314-BCF858D5A66B}" dt="2023-11-27T23:22:35.583" v="56" actId="1076"/>
          <ac:picMkLst>
            <pc:docMk/>
            <pc:sldMk cId="3564226806" sldId="266"/>
            <ac:picMk id="6" creationId="{E345EAB7-3649-2CAC-9B94-84DA09683692}"/>
          </ac:picMkLst>
        </pc:picChg>
        <pc:picChg chg="del">
          <ac:chgData name="Quincey Epley" userId="S::qepley@unomaha.edu::9118d587-be5a-40a2-88ab-f3df67eafea8" providerId="AD" clId="Web-{ED5D9FA4-74DB-6791-4314-BCF858D5A66B}" dt="2023-11-27T23:16:23.382" v="19"/>
          <ac:picMkLst>
            <pc:docMk/>
            <pc:sldMk cId="3564226806" sldId="266"/>
            <ac:picMk id="7" creationId="{DE5D9920-6665-2C79-743B-62D740CE8817}"/>
          </ac:picMkLst>
        </pc:picChg>
        <pc:picChg chg="mod ord">
          <ac:chgData name="Quincey Epley" userId="S::qepley@unomaha.edu::9118d587-be5a-40a2-88ab-f3df67eafea8" providerId="AD" clId="Web-{ED5D9FA4-74DB-6791-4314-BCF858D5A66B}" dt="2023-11-27T23:22:35.599" v="57" actId="1076"/>
          <ac:picMkLst>
            <pc:docMk/>
            <pc:sldMk cId="3564226806" sldId="266"/>
            <ac:picMk id="8" creationId="{6B6021D6-D045-7D27-1196-57C5398A0A73}"/>
          </ac:picMkLst>
        </pc:picChg>
      </pc:sldChg>
    </pc:docChg>
  </pc:docChgLst>
  <pc:docChgLst>
    <pc:chgData name="Quincey Epley" userId="9118d587-be5a-40a2-88ab-f3df67eafea8" providerId="ADAL" clId="{D6B90487-9143-4D84-8A2A-182128610A2B}"/>
    <pc:docChg chg="modSld">
      <pc:chgData name="Quincey Epley" userId="9118d587-be5a-40a2-88ab-f3df67eafea8" providerId="ADAL" clId="{D6B90487-9143-4D84-8A2A-182128610A2B}" dt="2023-11-27T18:11:11.043" v="24" actId="1076"/>
      <pc:docMkLst>
        <pc:docMk/>
      </pc:docMkLst>
      <pc:sldChg chg="modSp mod">
        <pc:chgData name="Quincey Epley" userId="9118d587-be5a-40a2-88ab-f3df67eafea8" providerId="ADAL" clId="{D6B90487-9143-4D84-8A2A-182128610A2B}" dt="2023-11-27T18:11:11.043" v="24" actId="1076"/>
        <pc:sldMkLst>
          <pc:docMk/>
          <pc:sldMk cId="2944429539" sldId="258"/>
        </pc:sldMkLst>
        <pc:picChg chg="mod">
          <ac:chgData name="Quincey Epley" userId="9118d587-be5a-40a2-88ab-f3df67eafea8" providerId="ADAL" clId="{D6B90487-9143-4D84-8A2A-182128610A2B}" dt="2023-11-27T18:11:11.043" v="24" actId="1076"/>
          <ac:picMkLst>
            <pc:docMk/>
            <pc:sldMk cId="2944429539" sldId="258"/>
            <ac:picMk id="4" creationId="{3E161DCA-2ECD-2BA7-CE7C-B6A8D88B6A4E}"/>
          </ac:picMkLst>
        </pc:picChg>
        <pc:picChg chg="mod">
          <ac:chgData name="Quincey Epley" userId="9118d587-be5a-40a2-88ab-f3df67eafea8" providerId="ADAL" clId="{D6B90487-9143-4D84-8A2A-182128610A2B}" dt="2023-11-27T18:11:08.344" v="23" actId="1076"/>
          <ac:picMkLst>
            <pc:docMk/>
            <pc:sldMk cId="2944429539" sldId="258"/>
            <ac:picMk id="5" creationId="{2704A95A-7134-B70B-9287-3B912BBA47E2}"/>
          </ac:picMkLst>
        </pc:picChg>
      </pc:sldChg>
      <pc:sldChg chg="modSp mod">
        <pc:chgData name="Quincey Epley" userId="9118d587-be5a-40a2-88ab-f3df67eafea8" providerId="ADAL" clId="{D6B90487-9143-4D84-8A2A-182128610A2B}" dt="2023-11-27T18:10:08.510" v="20" actId="20577"/>
        <pc:sldMkLst>
          <pc:docMk/>
          <pc:sldMk cId="2369532867" sldId="263"/>
        </pc:sldMkLst>
        <pc:spChg chg="mod">
          <ac:chgData name="Quincey Epley" userId="9118d587-be5a-40a2-88ab-f3df67eafea8" providerId="ADAL" clId="{D6B90487-9143-4D84-8A2A-182128610A2B}" dt="2023-11-27T18:10:08.510" v="20" actId="20577"/>
          <ac:spMkLst>
            <pc:docMk/>
            <pc:sldMk cId="2369532867" sldId="263"/>
            <ac:spMk id="2" creationId="{D092D34C-9774-9A6D-D0AE-8AD140A7DEA5}"/>
          </ac:spMkLst>
        </pc:spChg>
      </pc:sldChg>
    </pc:docChg>
  </pc:docChgLst>
  <pc:docChgLst>
    <pc:chgData name="Quincey Epley" userId="S::qepley@unomaha.edu::9118d587-be5a-40a2-88ab-f3df67eafea8" providerId="AD" clId="Web-{2B96C63C-C8D7-70F5-6CBA-E5AFDFA2010F}"/>
    <pc:docChg chg="modSld">
      <pc:chgData name="Quincey Epley" userId="S::qepley@unomaha.edu::9118d587-be5a-40a2-88ab-f3df67eafea8" providerId="AD" clId="Web-{2B96C63C-C8D7-70F5-6CBA-E5AFDFA2010F}" dt="2023-11-25T16:44:43.365" v="5" actId="20577"/>
      <pc:docMkLst>
        <pc:docMk/>
      </pc:docMkLst>
      <pc:sldChg chg="modSp">
        <pc:chgData name="Quincey Epley" userId="S::qepley@unomaha.edu::9118d587-be5a-40a2-88ab-f3df67eafea8" providerId="AD" clId="Web-{2B96C63C-C8D7-70F5-6CBA-E5AFDFA2010F}" dt="2023-11-25T16:44:43.365" v="5" actId="20577"/>
        <pc:sldMkLst>
          <pc:docMk/>
          <pc:sldMk cId="351312081" sldId="261"/>
        </pc:sldMkLst>
        <pc:spChg chg="mod">
          <ac:chgData name="Quincey Epley" userId="S::qepley@unomaha.edu::9118d587-be5a-40a2-88ab-f3df67eafea8" providerId="AD" clId="Web-{2B96C63C-C8D7-70F5-6CBA-E5AFDFA2010F}" dt="2023-11-25T16:44:43.365" v="5" actId="20577"/>
          <ac:spMkLst>
            <pc:docMk/>
            <pc:sldMk cId="351312081" sldId="261"/>
            <ac:spMk id="3" creationId="{2B19846B-473E-B81B-B8BF-BFD7571E4D35}"/>
          </ac:spMkLst>
        </pc:spChg>
      </pc:sldChg>
    </pc:docChg>
  </pc:docChgLst>
  <pc:docChgLst>
    <pc:chgData name="Quincey Epley" userId="S::qepley@unomaha.edu::9118d587-be5a-40a2-88ab-f3df67eafea8" providerId="AD" clId="Web-{512877BF-D03F-4604-99C0-DDA778E05505}"/>
    <pc:docChg chg="addSld modSld">
      <pc:chgData name="Quincey Epley" userId="S::qepley@unomaha.edu::9118d587-be5a-40a2-88ab-f3df67eafea8" providerId="AD" clId="Web-{512877BF-D03F-4604-99C0-DDA778E05505}" dt="2023-11-15T22:09:38.196" v="23" actId="20577"/>
      <pc:docMkLst>
        <pc:docMk/>
      </pc:docMkLst>
      <pc:sldChg chg="modSp">
        <pc:chgData name="Quincey Epley" userId="S::qepley@unomaha.edu::9118d587-be5a-40a2-88ab-f3df67eafea8" providerId="AD" clId="Web-{512877BF-D03F-4604-99C0-DDA778E05505}" dt="2023-11-15T22:08:25.162" v="4" actId="20577"/>
        <pc:sldMkLst>
          <pc:docMk/>
          <pc:sldMk cId="109857222" sldId="256"/>
        </pc:sldMkLst>
        <pc:spChg chg="mod">
          <ac:chgData name="Quincey Epley" userId="S::qepley@unomaha.edu::9118d587-be5a-40a2-88ab-f3df67eafea8" providerId="AD" clId="Web-{512877BF-D03F-4604-99C0-DDA778E05505}" dt="2023-11-15T22:08:25.162" v="4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 new">
        <pc:chgData name="Quincey Epley" userId="S::qepley@unomaha.edu::9118d587-be5a-40a2-88ab-f3df67eafea8" providerId="AD" clId="Web-{512877BF-D03F-4604-99C0-DDA778E05505}" dt="2023-11-15T22:08:38.865" v="10" actId="20577"/>
        <pc:sldMkLst>
          <pc:docMk/>
          <pc:sldMk cId="1973987988" sldId="257"/>
        </pc:sldMkLst>
        <pc:spChg chg="mod">
          <ac:chgData name="Quincey Epley" userId="S::qepley@unomaha.edu::9118d587-be5a-40a2-88ab-f3df67eafea8" providerId="AD" clId="Web-{512877BF-D03F-4604-99C0-DDA778E05505}" dt="2023-11-15T22:08:38.865" v="10" actId="20577"/>
          <ac:spMkLst>
            <pc:docMk/>
            <pc:sldMk cId="1973987988" sldId="257"/>
            <ac:spMk id="2" creationId="{11765B50-25DB-34C0-BDE7-B500CEE620B6}"/>
          </ac:spMkLst>
        </pc:spChg>
      </pc:sldChg>
      <pc:sldChg chg="modSp new">
        <pc:chgData name="Quincey Epley" userId="S::qepley@unomaha.edu::9118d587-be5a-40a2-88ab-f3df67eafea8" providerId="AD" clId="Web-{512877BF-D03F-4604-99C0-DDA778E05505}" dt="2023-11-15T22:08:47.334" v="14" actId="20577"/>
        <pc:sldMkLst>
          <pc:docMk/>
          <pc:sldMk cId="2944429539" sldId="258"/>
        </pc:sldMkLst>
        <pc:spChg chg="mod">
          <ac:chgData name="Quincey Epley" userId="S::qepley@unomaha.edu::9118d587-be5a-40a2-88ab-f3df67eafea8" providerId="AD" clId="Web-{512877BF-D03F-4604-99C0-DDA778E05505}" dt="2023-11-15T22:08:47.334" v="14" actId="20577"/>
          <ac:spMkLst>
            <pc:docMk/>
            <pc:sldMk cId="2944429539" sldId="258"/>
            <ac:spMk id="2" creationId="{EB9B8EF3-2800-AAB8-49C3-B420EED012CA}"/>
          </ac:spMkLst>
        </pc:spChg>
      </pc:sldChg>
      <pc:sldChg chg="modSp new">
        <pc:chgData name="Quincey Epley" userId="S::qepley@unomaha.edu::9118d587-be5a-40a2-88ab-f3df67eafea8" providerId="AD" clId="Web-{512877BF-D03F-4604-99C0-DDA778E05505}" dt="2023-11-15T22:09:07.179" v="18" actId="20577"/>
        <pc:sldMkLst>
          <pc:docMk/>
          <pc:sldMk cId="3290468290" sldId="259"/>
        </pc:sldMkLst>
        <pc:spChg chg="mod">
          <ac:chgData name="Quincey Epley" userId="S::qepley@unomaha.edu::9118d587-be5a-40a2-88ab-f3df67eafea8" providerId="AD" clId="Web-{512877BF-D03F-4604-99C0-DDA778E05505}" dt="2023-11-15T22:09:07.179" v="18" actId="20577"/>
          <ac:spMkLst>
            <pc:docMk/>
            <pc:sldMk cId="3290468290" sldId="259"/>
            <ac:spMk id="2" creationId="{99EB8983-8925-1B08-078A-62F4E2C0A22C}"/>
          </ac:spMkLst>
        </pc:spChg>
      </pc:sldChg>
      <pc:sldChg chg="modSp new">
        <pc:chgData name="Quincey Epley" userId="S::qepley@unomaha.edu::9118d587-be5a-40a2-88ab-f3df67eafea8" providerId="AD" clId="Web-{512877BF-D03F-4604-99C0-DDA778E05505}" dt="2023-11-15T22:09:25.101" v="21" actId="20577"/>
        <pc:sldMkLst>
          <pc:docMk/>
          <pc:sldMk cId="2550327815" sldId="260"/>
        </pc:sldMkLst>
        <pc:spChg chg="mod">
          <ac:chgData name="Quincey Epley" userId="S::qepley@unomaha.edu::9118d587-be5a-40a2-88ab-f3df67eafea8" providerId="AD" clId="Web-{512877BF-D03F-4604-99C0-DDA778E05505}" dt="2023-11-15T22:09:25.101" v="21" actId="20577"/>
          <ac:spMkLst>
            <pc:docMk/>
            <pc:sldMk cId="2550327815" sldId="260"/>
            <ac:spMk id="2" creationId="{42BA87D1-078D-90FA-F762-8EED3AB387AF}"/>
          </ac:spMkLst>
        </pc:spChg>
      </pc:sldChg>
      <pc:sldChg chg="modSp new">
        <pc:chgData name="Quincey Epley" userId="S::qepley@unomaha.edu::9118d587-be5a-40a2-88ab-f3df67eafea8" providerId="AD" clId="Web-{512877BF-D03F-4604-99C0-DDA778E05505}" dt="2023-11-15T22:09:38.196" v="23" actId="20577"/>
        <pc:sldMkLst>
          <pc:docMk/>
          <pc:sldMk cId="351312081" sldId="261"/>
        </pc:sldMkLst>
        <pc:spChg chg="mod">
          <ac:chgData name="Quincey Epley" userId="S::qepley@unomaha.edu::9118d587-be5a-40a2-88ab-f3df67eafea8" providerId="AD" clId="Web-{512877BF-D03F-4604-99C0-DDA778E05505}" dt="2023-11-15T22:09:38.196" v="23" actId="20577"/>
          <ac:spMkLst>
            <pc:docMk/>
            <pc:sldMk cId="351312081" sldId="261"/>
            <ac:spMk id="2" creationId="{43379EEA-326C-1B40-95F5-8C16368BC6C9}"/>
          </ac:spMkLst>
        </pc:spChg>
      </pc:sldChg>
    </pc:docChg>
  </pc:docChgLst>
  <pc:docChgLst>
    <pc:chgData name="Quincey Epley" userId="S::qepley@unomaha.edu::9118d587-be5a-40a2-88ab-f3df67eafea8" providerId="AD" clId="Web-{5F9D8E98-8923-B627-E703-4E5CEC62A4A0}"/>
    <pc:docChg chg="addSld modSld sldOrd">
      <pc:chgData name="Quincey Epley" userId="S::qepley@unomaha.edu::9118d587-be5a-40a2-88ab-f3df67eafea8" providerId="AD" clId="Web-{5F9D8E98-8923-B627-E703-4E5CEC62A4A0}" dt="2023-11-28T00:52:53.869" v="152" actId="1076"/>
      <pc:docMkLst>
        <pc:docMk/>
      </pc:docMkLst>
      <pc:sldChg chg="modSp">
        <pc:chgData name="Quincey Epley" userId="S::qepley@unomaha.edu::9118d587-be5a-40a2-88ab-f3df67eafea8" providerId="AD" clId="Web-{5F9D8E98-8923-B627-E703-4E5CEC62A4A0}" dt="2023-11-28T00:33:12.664" v="138" actId="1076"/>
        <pc:sldMkLst>
          <pc:docMk/>
          <pc:sldMk cId="109857222" sldId="256"/>
        </pc:sldMkLst>
        <pc:spChg chg="mod">
          <ac:chgData name="Quincey Epley" userId="S::qepley@unomaha.edu::9118d587-be5a-40a2-88ab-f3df67eafea8" providerId="AD" clId="Web-{5F9D8E98-8923-B627-E703-4E5CEC62A4A0}" dt="2023-11-28T00:33:12.664" v="138" actId="1076"/>
          <ac:spMkLst>
            <pc:docMk/>
            <pc:sldMk cId="109857222" sldId="256"/>
            <ac:spMk id="2" creationId="{00000000-0000-0000-0000-000000000000}"/>
          </ac:spMkLst>
        </pc:spChg>
      </pc:sldChg>
      <pc:sldChg chg="addSp delSp modSp">
        <pc:chgData name="Quincey Epley" userId="S::qepley@unomaha.edu::9118d587-be5a-40a2-88ab-f3df67eafea8" providerId="AD" clId="Web-{5F9D8E98-8923-B627-E703-4E5CEC62A4A0}" dt="2023-11-28T00:30:46.612" v="119"/>
        <pc:sldMkLst>
          <pc:docMk/>
          <pc:sldMk cId="1973987988" sldId="257"/>
        </pc:sldMkLst>
        <pc:spChg chg="mod">
          <ac:chgData name="Quincey Epley" userId="S::qepley@unomaha.edu::9118d587-be5a-40a2-88ab-f3df67eafea8" providerId="AD" clId="Web-{5F9D8E98-8923-B627-E703-4E5CEC62A4A0}" dt="2023-11-28T00:10:29.554" v="30"/>
          <ac:spMkLst>
            <pc:docMk/>
            <pc:sldMk cId="1973987988" sldId="257"/>
            <ac:spMk id="2" creationId="{11765B50-25DB-34C0-BDE7-B500CEE620B6}"/>
          </ac:spMkLst>
        </pc:spChg>
        <pc:spChg chg="mod">
          <ac:chgData name="Quincey Epley" userId="S::qepley@unomaha.edu::9118d587-be5a-40a2-88ab-f3df67eafea8" providerId="AD" clId="Web-{5F9D8E98-8923-B627-E703-4E5CEC62A4A0}" dt="2023-11-28T00:10:29.554" v="30"/>
          <ac:spMkLst>
            <pc:docMk/>
            <pc:sldMk cId="1973987988" sldId="257"/>
            <ac:spMk id="3" creationId="{55D15274-51A1-A469-CA5A-A7632C777E21}"/>
          </ac:spMkLst>
        </pc:spChg>
        <pc:spChg chg="del">
          <ac:chgData name="Quincey Epley" userId="S::qepley@unomaha.edu::9118d587-be5a-40a2-88ab-f3df67eafea8" providerId="AD" clId="Web-{5F9D8E98-8923-B627-E703-4E5CEC62A4A0}" dt="2023-11-28T00:10:29.554" v="30"/>
          <ac:spMkLst>
            <pc:docMk/>
            <pc:sldMk cId="1973987988" sldId="257"/>
            <ac:spMk id="26" creationId="{38468727-63BE-4191-B4A6-C30C82C0E986}"/>
          </ac:spMkLst>
        </pc:spChg>
        <pc:spChg chg="del">
          <ac:chgData name="Quincey Epley" userId="S::qepley@unomaha.edu::9118d587-be5a-40a2-88ab-f3df67eafea8" providerId="AD" clId="Web-{5F9D8E98-8923-B627-E703-4E5CEC62A4A0}" dt="2023-11-28T00:10:29.554" v="30"/>
          <ac:spMkLst>
            <pc:docMk/>
            <pc:sldMk cId="1973987988" sldId="257"/>
            <ac:spMk id="28" creationId="{9D355BB6-1BB8-4828-B246-CFB31742D7B8}"/>
          </ac:spMkLst>
        </pc:spChg>
        <pc:spChg chg="del">
          <ac:chgData name="Quincey Epley" userId="S::qepley@unomaha.edu::9118d587-be5a-40a2-88ab-f3df67eafea8" providerId="AD" clId="Web-{5F9D8E98-8923-B627-E703-4E5CEC62A4A0}" dt="2023-11-28T00:10:29.554" v="30"/>
          <ac:spMkLst>
            <pc:docMk/>
            <pc:sldMk cId="1973987988" sldId="257"/>
            <ac:spMk id="30" creationId="{CA52A9B9-B2B3-46F0-9D53-0EFF9905BF8F}"/>
          </ac:spMkLst>
        </pc:spChg>
        <pc:spChg chg="add">
          <ac:chgData name="Quincey Epley" userId="S::qepley@unomaha.edu::9118d587-be5a-40a2-88ab-f3df67eafea8" providerId="AD" clId="Web-{5F9D8E98-8923-B627-E703-4E5CEC62A4A0}" dt="2023-11-28T00:10:29.554" v="30"/>
          <ac:spMkLst>
            <pc:docMk/>
            <pc:sldMk cId="1973987988" sldId="257"/>
            <ac:spMk id="35" creationId="{CD504B3E-2155-480C-A1E5-DBFD02C55BA6}"/>
          </ac:spMkLst>
        </pc:spChg>
        <pc:spChg chg="add">
          <ac:chgData name="Quincey Epley" userId="S::qepley@unomaha.edu::9118d587-be5a-40a2-88ab-f3df67eafea8" providerId="AD" clId="Web-{5F9D8E98-8923-B627-E703-4E5CEC62A4A0}" dt="2023-11-28T00:10:29.554" v="30"/>
          <ac:spMkLst>
            <pc:docMk/>
            <pc:sldMk cId="1973987988" sldId="257"/>
            <ac:spMk id="37" creationId="{0990C621-3B8B-4820-8328-D47EF7CE823C}"/>
          </ac:spMkLst>
        </pc:spChg>
        <pc:spChg chg="add">
          <ac:chgData name="Quincey Epley" userId="S::qepley@unomaha.edu::9118d587-be5a-40a2-88ab-f3df67eafea8" providerId="AD" clId="Web-{5F9D8E98-8923-B627-E703-4E5CEC62A4A0}" dt="2023-11-28T00:10:29.554" v="30"/>
          <ac:spMkLst>
            <pc:docMk/>
            <pc:sldMk cId="1973987988" sldId="257"/>
            <ac:spMk id="39" creationId="{C1A2385B-1D2A-4E17-84FA-6CB7F0AAE473}"/>
          </ac:spMkLst>
        </pc:spChg>
        <pc:spChg chg="add">
          <ac:chgData name="Quincey Epley" userId="S::qepley@unomaha.edu::9118d587-be5a-40a2-88ab-f3df67eafea8" providerId="AD" clId="Web-{5F9D8E98-8923-B627-E703-4E5CEC62A4A0}" dt="2023-11-28T00:10:29.554" v="30"/>
          <ac:spMkLst>
            <pc:docMk/>
            <pc:sldMk cId="1973987988" sldId="257"/>
            <ac:spMk id="41" creationId="{5E791F2F-79DB-4CC0-9FA1-001E3E91E8B7}"/>
          </ac:spMkLst>
        </pc:spChg>
        <pc:picChg chg="mod ord modCrop">
          <ac:chgData name="Quincey Epley" userId="S::qepley@unomaha.edu::9118d587-be5a-40a2-88ab-f3df67eafea8" providerId="AD" clId="Web-{5F9D8E98-8923-B627-E703-4E5CEC62A4A0}" dt="2023-11-28T00:10:47.679" v="32"/>
          <ac:picMkLst>
            <pc:docMk/>
            <pc:sldMk cId="1973987988" sldId="257"/>
            <ac:picMk id="4" creationId="{970DDEB8-019B-9D34-844B-F70C3FBAF520}"/>
          </ac:picMkLst>
        </pc:picChg>
        <pc:picChg chg="del">
          <ac:chgData name="Quincey Epley" userId="S::qepley@unomaha.edu::9118d587-be5a-40a2-88ab-f3df67eafea8" providerId="AD" clId="Web-{5F9D8E98-8923-B627-E703-4E5CEC62A4A0}" dt="2023-11-28T00:10:22.507" v="27"/>
          <ac:picMkLst>
            <pc:docMk/>
            <pc:sldMk cId="1973987988" sldId="257"/>
            <ac:picMk id="5" creationId="{94C4FD11-1182-087D-13F2-A7EDA6D83FC9}"/>
          </ac:picMkLst>
        </pc:picChg>
        <pc:picChg chg="add mod modCrop">
          <ac:chgData name="Quincey Epley" userId="S::qepley@unomaha.edu::9118d587-be5a-40a2-88ab-f3df67eafea8" providerId="AD" clId="Web-{5F9D8E98-8923-B627-E703-4E5CEC62A4A0}" dt="2023-11-28T00:30:46.612" v="119"/>
          <ac:picMkLst>
            <pc:docMk/>
            <pc:sldMk cId="1973987988" sldId="257"/>
            <ac:picMk id="7" creationId="{00F9D033-9631-A427-75FC-DA0F1A5823B9}"/>
          </ac:picMkLst>
        </pc:picChg>
      </pc:sldChg>
      <pc:sldChg chg="addSp delSp modSp mod setBg">
        <pc:chgData name="Quincey Epley" userId="S::qepley@unomaha.edu::9118d587-be5a-40a2-88ab-f3df67eafea8" providerId="AD" clId="Web-{5F9D8E98-8923-B627-E703-4E5CEC62A4A0}" dt="2023-11-28T00:32:57.491" v="137"/>
        <pc:sldMkLst>
          <pc:docMk/>
          <pc:sldMk cId="2944429539" sldId="258"/>
        </pc:sldMkLst>
        <pc:spChg chg="mod ord">
          <ac:chgData name="Quincey Epley" userId="S::qepley@unomaha.edu::9118d587-be5a-40a2-88ab-f3df67eafea8" providerId="AD" clId="Web-{5F9D8E98-8923-B627-E703-4E5CEC62A4A0}" dt="2023-11-28T00:32:06.927" v="132" actId="1076"/>
          <ac:spMkLst>
            <pc:docMk/>
            <pc:sldMk cId="2944429539" sldId="258"/>
            <ac:spMk id="2" creationId="{EB9B8EF3-2800-AAB8-49C3-B420EED012CA}"/>
          </ac:spMkLst>
        </pc:spChg>
        <pc:spChg chg="mod ord">
          <ac:chgData name="Quincey Epley" userId="S::qepley@unomaha.edu::9118d587-be5a-40a2-88ab-f3df67eafea8" providerId="AD" clId="Web-{5F9D8E98-8923-B627-E703-4E5CEC62A4A0}" dt="2023-11-28T00:32:13.130" v="134" actId="1076"/>
          <ac:spMkLst>
            <pc:docMk/>
            <pc:sldMk cId="2944429539" sldId="258"/>
            <ac:spMk id="3" creationId="{C9BA5F1F-8A53-3D1E-9ABF-CD64C3A4ABB4}"/>
          </ac:spMkLst>
        </pc:spChg>
        <pc:spChg chg="add del">
          <ac:chgData name="Quincey Epley" userId="S::qepley@unomaha.edu::9118d587-be5a-40a2-88ab-f3df67eafea8" providerId="AD" clId="Web-{5F9D8E98-8923-B627-E703-4E5CEC62A4A0}" dt="2023-11-28T00:17:24.100" v="59"/>
          <ac:spMkLst>
            <pc:docMk/>
            <pc:sldMk cId="2944429539" sldId="258"/>
            <ac:spMk id="12" creationId="{8761DDFE-071F-4200-B0AA-394476C2D2D6}"/>
          </ac:spMkLst>
        </pc:spChg>
        <pc:spChg chg="add del">
          <ac:chgData name="Quincey Epley" userId="S::qepley@unomaha.edu::9118d587-be5a-40a2-88ab-f3df67eafea8" providerId="AD" clId="Web-{5F9D8E98-8923-B627-E703-4E5CEC62A4A0}" dt="2023-11-28T00:17:11.396" v="56"/>
          <ac:spMkLst>
            <pc:docMk/>
            <pc:sldMk cId="2944429539" sldId="258"/>
            <ac:spMk id="17" creationId="{A3C210E6-A35A-4F68-8D60-801A019C75B8}"/>
          </ac:spMkLst>
        </pc:spChg>
        <pc:spChg chg="add del">
          <ac:chgData name="Quincey Epley" userId="S::qepley@unomaha.edu::9118d587-be5a-40a2-88ab-f3df67eafea8" providerId="AD" clId="Web-{5F9D8E98-8923-B627-E703-4E5CEC62A4A0}" dt="2023-11-28T00:17:11.396" v="56"/>
          <ac:spMkLst>
            <pc:docMk/>
            <pc:sldMk cId="2944429539" sldId="258"/>
            <ac:spMk id="19" creationId="{AC0D06B0-F19C-459E-B221-A34B506FB5E3}"/>
          </ac:spMkLst>
        </pc:spChg>
        <pc:spChg chg="add del">
          <ac:chgData name="Quincey Epley" userId="S::qepley@unomaha.edu::9118d587-be5a-40a2-88ab-f3df67eafea8" providerId="AD" clId="Web-{5F9D8E98-8923-B627-E703-4E5CEC62A4A0}" dt="2023-11-28T00:17:11.396" v="56"/>
          <ac:spMkLst>
            <pc:docMk/>
            <pc:sldMk cId="2944429539" sldId="258"/>
            <ac:spMk id="21" creationId="{345B26DA-1C6B-4C66-81C9-9C1877FC2DB1}"/>
          </ac:spMkLst>
        </pc:spChg>
        <pc:spChg chg="add del">
          <ac:chgData name="Quincey Epley" userId="S::qepley@unomaha.edu::9118d587-be5a-40a2-88ab-f3df67eafea8" providerId="AD" clId="Web-{5F9D8E98-8923-B627-E703-4E5CEC62A4A0}" dt="2023-11-28T00:17:11.396" v="56"/>
          <ac:spMkLst>
            <pc:docMk/>
            <pc:sldMk cId="2944429539" sldId="258"/>
            <ac:spMk id="23" creationId="{98DE6C44-43F8-4DE4-AB81-66853FFEA09A}"/>
          </ac:spMkLst>
        </pc:spChg>
        <pc:spChg chg="add del">
          <ac:chgData name="Quincey Epley" userId="S::qepley@unomaha.edu::9118d587-be5a-40a2-88ab-f3df67eafea8" providerId="AD" clId="Web-{5F9D8E98-8923-B627-E703-4E5CEC62A4A0}" dt="2023-11-28T00:17:11.396" v="56"/>
          <ac:spMkLst>
            <pc:docMk/>
            <pc:sldMk cId="2944429539" sldId="258"/>
            <ac:spMk id="25" creationId="{2409529B-9B56-4F10-BE4D-F934DB89E57E}"/>
          </ac:spMkLst>
        </pc:spChg>
        <pc:spChg chg="add del">
          <ac:chgData name="Quincey Epley" userId="S::qepley@unomaha.edu::9118d587-be5a-40a2-88ab-f3df67eafea8" providerId="AD" clId="Web-{5F9D8E98-8923-B627-E703-4E5CEC62A4A0}" dt="2023-11-28T00:17:24.100" v="58"/>
          <ac:spMkLst>
            <pc:docMk/>
            <pc:sldMk cId="2944429539" sldId="258"/>
            <ac:spMk id="31" creationId="{C7EFEC15-5873-4245-BEBE-F611545814E0}"/>
          </ac:spMkLst>
        </pc:spChg>
        <pc:spChg chg="add">
          <ac:chgData name="Quincey Epley" userId="S::qepley@unomaha.edu::9118d587-be5a-40a2-88ab-f3df67eafea8" providerId="AD" clId="Web-{5F9D8E98-8923-B627-E703-4E5CEC62A4A0}" dt="2023-11-28T00:17:24.100" v="59"/>
          <ac:spMkLst>
            <pc:docMk/>
            <pc:sldMk cId="2944429539" sldId="258"/>
            <ac:spMk id="46" creationId="{6113EC7C-368D-469A-9B5C-F3555B088E66}"/>
          </ac:spMkLst>
        </pc:spChg>
        <pc:grpChg chg="add del">
          <ac:chgData name="Quincey Epley" userId="S::qepley@unomaha.edu::9118d587-be5a-40a2-88ab-f3df67eafea8" providerId="AD" clId="Web-{5F9D8E98-8923-B627-E703-4E5CEC62A4A0}" dt="2023-11-28T00:17:24.100" v="58"/>
          <ac:grpSpMkLst>
            <pc:docMk/>
            <pc:sldMk cId="2944429539" sldId="258"/>
            <ac:grpSpMk id="26" creationId="{EFC6FFFA-AB2A-4812-A998-4A53F250651D}"/>
          </ac:grpSpMkLst>
        </pc:grpChg>
        <pc:grpChg chg="add del">
          <ac:chgData name="Quincey Epley" userId="S::qepley@unomaha.edu::9118d587-be5a-40a2-88ab-f3df67eafea8" providerId="AD" clId="Web-{5F9D8E98-8923-B627-E703-4E5CEC62A4A0}" dt="2023-11-28T00:17:24.100" v="58"/>
          <ac:grpSpMkLst>
            <pc:docMk/>
            <pc:sldMk cId="2944429539" sldId="258"/>
            <ac:grpSpMk id="32" creationId="{17257C98-0E33-485C-9C22-40866738EE67}"/>
          </ac:grpSpMkLst>
        </pc:grpChg>
        <pc:grpChg chg="add del">
          <ac:chgData name="Quincey Epley" userId="S::qepley@unomaha.edu::9118d587-be5a-40a2-88ab-f3df67eafea8" providerId="AD" clId="Web-{5F9D8E98-8923-B627-E703-4E5CEC62A4A0}" dt="2023-11-28T00:17:24.100" v="58"/>
          <ac:grpSpMkLst>
            <pc:docMk/>
            <pc:sldMk cId="2944429539" sldId="258"/>
            <ac:grpSpMk id="37" creationId="{881199B3-92F7-4182-B809-801DD4E36371}"/>
          </ac:grpSpMkLst>
        </pc:grpChg>
        <pc:grpChg chg="add del">
          <ac:chgData name="Quincey Epley" userId="S::qepley@unomaha.edu::9118d587-be5a-40a2-88ab-f3df67eafea8" providerId="AD" clId="Web-{5F9D8E98-8923-B627-E703-4E5CEC62A4A0}" dt="2023-11-28T00:17:24.100" v="58"/>
          <ac:grpSpMkLst>
            <pc:docMk/>
            <pc:sldMk cId="2944429539" sldId="258"/>
            <ac:grpSpMk id="38" creationId="{05F16C50-F398-4082-942C-098B046B43FB}"/>
          </ac:grpSpMkLst>
        </pc:grpChg>
        <pc:picChg chg="mod ord modCrop">
          <ac:chgData name="Quincey Epley" userId="S::qepley@unomaha.edu::9118d587-be5a-40a2-88ab-f3df67eafea8" providerId="AD" clId="Web-{5F9D8E98-8923-B627-E703-4E5CEC62A4A0}" dt="2023-11-28T00:32:38.694" v="135" actId="1076"/>
          <ac:picMkLst>
            <pc:docMk/>
            <pc:sldMk cId="2944429539" sldId="258"/>
            <ac:picMk id="5" creationId="{2704A95A-7134-B70B-9287-3B912BBA47E2}"/>
          </ac:picMkLst>
        </pc:picChg>
        <pc:picChg chg="del mod">
          <ac:chgData name="Quincey Epley" userId="S::qepley@unomaha.edu::9118d587-be5a-40a2-88ab-f3df67eafea8" providerId="AD" clId="Web-{5F9D8E98-8923-B627-E703-4E5CEC62A4A0}" dt="2023-11-28T00:08:26.487" v="22"/>
          <ac:picMkLst>
            <pc:docMk/>
            <pc:sldMk cId="2944429539" sldId="258"/>
            <ac:picMk id="6" creationId="{EC87D325-63D6-E506-4DF7-C8F1ACF95C94}"/>
          </ac:picMkLst>
        </pc:picChg>
        <pc:picChg chg="add mod modCrop">
          <ac:chgData name="Quincey Epley" userId="S::qepley@unomaha.edu::9118d587-be5a-40a2-88ab-f3df67eafea8" providerId="AD" clId="Web-{5F9D8E98-8923-B627-E703-4E5CEC62A4A0}" dt="2023-11-28T00:32:57.491" v="137"/>
          <ac:picMkLst>
            <pc:docMk/>
            <pc:sldMk cId="2944429539" sldId="258"/>
            <ac:picMk id="7" creationId="{D1EA3C66-3B9B-0CEA-DA17-8CDD01589980}"/>
          </ac:picMkLst>
        </pc:picChg>
        <pc:picChg chg="add mod ord">
          <ac:chgData name="Quincey Epley" userId="S::qepley@unomaha.edu::9118d587-be5a-40a2-88ab-f3df67eafea8" providerId="AD" clId="Web-{5F9D8E98-8923-B627-E703-4E5CEC62A4A0}" dt="2023-11-28T00:31:22.910" v="122" actId="1076"/>
          <ac:picMkLst>
            <pc:docMk/>
            <pc:sldMk cId="2944429539" sldId="258"/>
            <ac:picMk id="8" creationId="{D79361F3-B27F-85FA-5F13-6023D8631EE2}"/>
          </ac:picMkLst>
        </pc:picChg>
        <pc:picChg chg="add mod ord modCrop">
          <ac:chgData name="Quincey Epley" userId="S::qepley@unomaha.edu::9118d587-be5a-40a2-88ab-f3df67eafea8" providerId="AD" clId="Web-{5F9D8E98-8923-B627-E703-4E5CEC62A4A0}" dt="2023-11-28T00:17:44.100" v="63" actId="1076"/>
          <ac:picMkLst>
            <pc:docMk/>
            <pc:sldMk cId="2944429539" sldId="258"/>
            <ac:picMk id="9" creationId="{A112F790-A6DA-21E6-EA23-9971EBE74103}"/>
          </ac:picMkLst>
        </pc:picChg>
      </pc:sldChg>
      <pc:sldChg chg="addSp delSp modSp mod setBg">
        <pc:chgData name="Quincey Epley" userId="S::qepley@unomaha.edu::9118d587-be5a-40a2-88ab-f3df67eafea8" providerId="AD" clId="Web-{5F9D8E98-8923-B627-E703-4E5CEC62A4A0}" dt="2023-11-28T00:30:10.486" v="117" actId="1076"/>
        <pc:sldMkLst>
          <pc:docMk/>
          <pc:sldMk cId="3290468290" sldId="259"/>
        </pc:sldMkLst>
        <pc:spChg chg="mod ord">
          <ac:chgData name="Quincey Epley" userId="S::qepley@unomaha.edu::9118d587-be5a-40a2-88ab-f3df67eafea8" providerId="AD" clId="Web-{5F9D8E98-8923-B627-E703-4E5CEC62A4A0}" dt="2023-11-28T00:29:23.796" v="113" actId="1076"/>
          <ac:spMkLst>
            <pc:docMk/>
            <pc:sldMk cId="3290468290" sldId="259"/>
            <ac:spMk id="2" creationId="{99EB8983-8925-1B08-078A-62F4E2C0A22C}"/>
          </ac:spMkLst>
        </pc:spChg>
        <pc:spChg chg="mod ord">
          <ac:chgData name="Quincey Epley" userId="S::qepley@unomaha.edu::9118d587-be5a-40a2-88ab-f3df67eafea8" providerId="AD" clId="Web-{5F9D8E98-8923-B627-E703-4E5CEC62A4A0}" dt="2023-11-28T00:30:10.486" v="117" actId="1076"/>
          <ac:spMkLst>
            <pc:docMk/>
            <pc:sldMk cId="3290468290" sldId="259"/>
            <ac:spMk id="3" creationId="{E9254104-3863-0195-8358-52349B1A1F6C}"/>
          </ac:spMkLst>
        </pc:spChg>
        <pc:spChg chg="add del">
          <ac:chgData name="Quincey Epley" userId="S::qepley@unomaha.edu::9118d587-be5a-40a2-88ab-f3df67eafea8" providerId="AD" clId="Web-{5F9D8E98-8923-B627-E703-4E5CEC62A4A0}" dt="2023-11-28T00:24:13.083" v="88"/>
          <ac:spMkLst>
            <pc:docMk/>
            <pc:sldMk cId="3290468290" sldId="259"/>
            <ac:spMk id="13" creationId="{B3684CCF-CEBB-4D8E-A366-95E43D4C790B}"/>
          </ac:spMkLst>
        </pc:spChg>
        <pc:spChg chg="add del">
          <ac:chgData name="Quincey Epley" userId="S::qepley@unomaha.edu::9118d587-be5a-40a2-88ab-f3df67eafea8" providerId="AD" clId="Web-{5F9D8E98-8923-B627-E703-4E5CEC62A4A0}" dt="2023-11-28T00:24:13.083" v="88"/>
          <ac:spMkLst>
            <pc:docMk/>
            <pc:sldMk cId="3290468290" sldId="259"/>
            <ac:spMk id="15" creationId="{70BEB1E7-2F88-40BC-B73D-42E5B6F80BFC}"/>
          </ac:spMkLst>
        </pc:spChg>
        <pc:spChg chg="add del">
          <ac:chgData name="Quincey Epley" userId="S::qepley@unomaha.edu::9118d587-be5a-40a2-88ab-f3df67eafea8" providerId="AD" clId="Web-{5F9D8E98-8923-B627-E703-4E5CEC62A4A0}" dt="2023-11-28T00:27:47.824" v="104"/>
          <ac:spMkLst>
            <pc:docMk/>
            <pc:sldMk cId="3290468290" sldId="259"/>
            <ac:spMk id="17" creationId="{09C509D2-0C1A-47B8-89C1-D3AB17D45256}"/>
          </ac:spMkLst>
        </pc:spChg>
        <pc:spChg chg="add">
          <ac:chgData name="Quincey Epley" userId="S::qepley@unomaha.edu::9118d587-be5a-40a2-88ab-f3df67eafea8" providerId="AD" clId="Web-{5F9D8E98-8923-B627-E703-4E5CEC62A4A0}" dt="2023-11-28T00:27:47.824" v="104"/>
          <ac:spMkLst>
            <pc:docMk/>
            <pc:sldMk cId="3290468290" sldId="259"/>
            <ac:spMk id="19" creationId="{38468727-63BE-4191-B4A6-C30C82C0E986}"/>
          </ac:spMkLst>
        </pc:spChg>
        <pc:spChg chg="add">
          <ac:chgData name="Quincey Epley" userId="S::qepley@unomaha.edu::9118d587-be5a-40a2-88ab-f3df67eafea8" providerId="AD" clId="Web-{5F9D8E98-8923-B627-E703-4E5CEC62A4A0}" dt="2023-11-28T00:27:47.824" v="104"/>
          <ac:spMkLst>
            <pc:docMk/>
            <pc:sldMk cId="3290468290" sldId="259"/>
            <ac:spMk id="20" creationId="{9D355BB6-1BB8-4828-B246-CFB31742D7B8}"/>
          </ac:spMkLst>
        </pc:spChg>
        <pc:spChg chg="add del">
          <ac:chgData name="Quincey Epley" userId="S::qepley@unomaha.edu::9118d587-be5a-40a2-88ab-f3df67eafea8" providerId="AD" clId="Web-{5F9D8E98-8923-B627-E703-4E5CEC62A4A0}" dt="2023-11-28T00:29:57.079" v="115"/>
          <ac:spMkLst>
            <pc:docMk/>
            <pc:sldMk cId="3290468290" sldId="259"/>
            <ac:spMk id="21" creationId="{CA52A9B9-B2B3-46F0-9D53-0EFF9905BF8F}"/>
          </ac:spMkLst>
        </pc:spChg>
        <pc:spChg chg="add del">
          <ac:chgData name="Quincey Epley" userId="S::qepley@unomaha.edu::9118d587-be5a-40a2-88ab-f3df67eafea8" providerId="AD" clId="Web-{5F9D8E98-8923-B627-E703-4E5CEC62A4A0}" dt="2023-11-28T00:25:40.476" v="97"/>
          <ac:spMkLst>
            <pc:docMk/>
            <pc:sldMk cId="3290468290" sldId="259"/>
            <ac:spMk id="22" creationId="{63F5877B-98C7-49DD-83AB-0F6F57CB6543}"/>
          </ac:spMkLst>
        </pc:spChg>
        <pc:spChg chg="add del">
          <ac:chgData name="Quincey Epley" userId="S::qepley@unomaha.edu::9118d587-be5a-40a2-88ab-f3df67eafea8" providerId="AD" clId="Web-{5F9D8E98-8923-B627-E703-4E5CEC62A4A0}" dt="2023-11-28T00:25:40.476" v="97"/>
          <ac:spMkLst>
            <pc:docMk/>
            <pc:sldMk cId="3290468290" sldId="259"/>
            <ac:spMk id="24" creationId="{4EA91930-66BC-4C41-B4F5-C31EB216F64B}"/>
          </ac:spMkLst>
        </pc:spChg>
        <pc:spChg chg="add del">
          <ac:chgData name="Quincey Epley" userId="S::qepley@unomaha.edu::9118d587-be5a-40a2-88ab-f3df67eafea8" providerId="AD" clId="Web-{5F9D8E98-8923-B627-E703-4E5CEC62A4A0}" dt="2023-11-28T00:25:40.476" v="97"/>
          <ac:spMkLst>
            <pc:docMk/>
            <pc:sldMk cId="3290468290" sldId="259"/>
            <ac:spMk id="26" creationId="{6313CF8F-B436-401E-9575-DE0F8E8B5B17}"/>
          </ac:spMkLst>
        </pc:spChg>
        <pc:spChg chg="add del">
          <ac:chgData name="Quincey Epley" userId="S::qepley@unomaha.edu::9118d587-be5a-40a2-88ab-f3df67eafea8" providerId="AD" clId="Web-{5F9D8E98-8923-B627-E703-4E5CEC62A4A0}" dt="2023-11-28T00:25:40.476" v="97"/>
          <ac:spMkLst>
            <pc:docMk/>
            <pc:sldMk cId="3290468290" sldId="259"/>
            <ac:spMk id="28" creationId="{2A38CFE9-C30A-4551-ACCB-D5808FBC39CD}"/>
          </ac:spMkLst>
        </pc:spChg>
        <pc:spChg chg="add del">
          <ac:chgData name="Quincey Epley" userId="S::qepley@unomaha.edu::9118d587-be5a-40a2-88ab-f3df67eafea8" providerId="AD" clId="Web-{5F9D8E98-8923-B627-E703-4E5CEC62A4A0}" dt="2023-11-28T00:25:40.476" v="97"/>
          <ac:spMkLst>
            <pc:docMk/>
            <pc:sldMk cId="3290468290" sldId="259"/>
            <ac:spMk id="30" creationId="{67EF550F-47CE-4FB2-9DAC-12AD835C833D}"/>
          </ac:spMkLst>
        </pc:spChg>
        <pc:picChg chg="add mod ord modCrop">
          <ac:chgData name="Quincey Epley" userId="S::qepley@unomaha.edu::9118d587-be5a-40a2-88ab-f3df67eafea8" providerId="AD" clId="Web-{5F9D8E98-8923-B627-E703-4E5CEC62A4A0}" dt="2023-11-28T00:29:07.702" v="110" actId="1076"/>
          <ac:picMkLst>
            <pc:docMk/>
            <pc:sldMk cId="3290468290" sldId="259"/>
            <ac:picMk id="4" creationId="{38D806C4-9AA9-CBA3-8B21-509170DEE542}"/>
          </ac:picMkLst>
        </pc:picChg>
        <pc:picChg chg="del mod">
          <ac:chgData name="Quincey Epley" userId="S::qepley@unomaha.edu::9118d587-be5a-40a2-88ab-f3df67eafea8" providerId="AD" clId="Web-{5F9D8E98-8923-B627-E703-4E5CEC62A4A0}" dt="2023-11-28T00:25:07.381" v="90"/>
          <ac:picMkLst>
            <pc:docMk/>
            <pc:sldMk cId="3290468290" sldId="259"/>
            <ac:picMk id="5" creationId="{A6065BE2-3E0E-0691-68A7-C1446D4A5901}"/>
          </ac:picMkLst>
        </pc:picChg>
        <pc:picChg chg="del">
          <ac:chgData name="Quincey Epley" userId="S::qepley@unomaha.edu::9118d587-be5a-40a2-88ab-f3df67eafea8" providerId="AD" clId="Web-{5F9D8E98-8923-B627-E703-4E5CEC62A4A0}" dt="2023-11-28T00:08:52.644" v="23"/>
          <ac:picMkLst>
            <pc:docMk/>
            <pc:sldMk cId="3290468290" sldId="259"/>
            <ac:picMk id="7" creationId="{53D85FDF-5723-9C98-DC35-D17987B27527}"/>
          </ac:picMkLst>
        </pc:picChg>
        <pc:picChg chg="mod ord modCrop">
          <ac:chgData name="Quincey Epley" userId="S::qepley@unomaha.edu::9118d587-be5a-40a2-88ab-f3df67eafea8" providerId="AD" clId="Web-{5F9D8E98-8923-B627-E703-4E5CEC62A4A0}" dt="2023-11-28T00:29:18.453" v="112" actId="14100"/>
          <ac:picMkLst>
            <pc:docMk/>
            <pc:sldMk cId="3290468290" sldId="259"/>
            <ac:picMk id="8" creationId="{38724822-20DD-0F5A-798C-E4F046025E8B}"/>
          </ac:picMkLst>
        </pc:picChg>
      </pc:sldChg>
      <pc:sldChg chg="addSp delSp modSp mod setBg">
        <pc:chgData name="Quincey Epley" userId="S::qepley@unomaha.edu::9118d587-be5a-40a2-88ab-f3df67eafea8" providerId="AD" clId="Web-{5F9D8E98-8923-B627-E703-4E5CEC62A4A0}" dt="2023-11-28T00:27:02.198" v="103"/>
        <pc:sldMkLst>
          <pc:docMk/>
          <pc:sldMk cId="2550327815" sldId="260"/>
        </pc:sldMkLst>
        <pc:spChg chg="mod ord">
          <ac:chgData name="Quincey Epley" userId="S::qepley@unomaha.edu::9118d587-be5a-40a2-88ab-f3df67eafea8" providerId="AD" clId="Web-{5F9D8E98-8923-B627-E703-4E5CEC62A4A0}" dt="2023-11-28T00:27:02.198" v="103"/>
          <ac:spMkLst>
            <pc:docMk/>
            <pc:sldMk cId="2550327815" sldId="260"/>
            <ac:spMk id="2" creationId="{42BA87D1-078D-90FA-F762-8EED3AB387AF}"/>
          </ac:spMkLst>
        </pc:spChg>
        <pc:spChg chg="mod ord">
          <ac:chgData name="Quincey Epley" userId="S::qepley@unomaha.edu::9118d587-be5a-40a2-88ab-f3df67eafea8" providerId="AD" clId="Web-{5F9D8E98-8923-B627-E703-4E5CEC62A4A0}" dt="2023-11-28T00:27:02.198" v="103"/>
          <ac:spMkLst>
            <pc:docMk/>
            <pc:sldMk cId="2550327815" sldId="260"/>
            <ac:spMk id="3" creationId="{88DFB35D-3836-ADA3-1961-3516E2B7ED49}"/>
          </ac:spMkLst>
        </pc:spChg>
        <pc:spChg chg="add del">
          <ac:chgData name="Quincey Epley" userId="S::qepley@unomaha.edu::9118d587-be5a-40a2-88ab-f3df67eafea8" providerId="AD" clId="Web-{5F9D8E98-8923-B627-E703-4E5CEC62A4A0}" dt="2023-11-28T00:26:55.416" v="100"/>
          <ac:spMkLst>
            <pc:docMk/>
            <pc:sldMk cId="2550327815" sldId="260"/>
            <ac:spMk id="13" creationId="{3C915414-2809-4735-A560-0D5FE66700D8}"/>
          </ac:spMkLst>
        </pc:spChg>
        <pc:spChg chg="add del">
          <ac:chgData name="Quincey Epley" userId="S::qepley@unomaha.edu::9118d587-be5a-40a2-88ab-f3df67eafea8" providerId="AD" clId="Web-{5F9D8E98-8923-B627-E703-4E5CEC62A4A0}" dt="2023-11-28T00:27:02.182" v="102"/>
          <ac:spMkLst>
            <pc:docMk/>
            <pc:sldMk cId="2550327815" sldId="260"/>
            <ac:spMk id="17" creationId="{BC8B9C14-70F0-4F42-85FF-0DD3D5A585A5}"/>
          </ac:spMkLst>
        </pc:spChg>
        <pc:spChg chg="add del">
          <ac:chgData name="Quincey Epley" userId="S::qepley@unomaha.edu::9118d587-be5a-40a2-88ab-f3df67eafea8" providerId="AD" clId="Web-{5F9D8E98-8923-B627-E703-4E5CEC62A4A0}" dt="2023-11-28T00:27:02.182" v="102"/>
          <ac:spMkLst>
            <pc:docMk/>
            <pc:sldMk cId="2550327815" sldId="260"/>
            <ac:spMk id="19" creationId="{98DE6C44-43F8-4DE4-AB81-66853FFEA09A}"/>
          </ac:spMkLst>
        </pc:spChg>
        <pc:spChg chg="add del">
          <ac:chgData name="Quincey Epley" userId="S::qepley@unomaha.edu::9118d587-be5a-40a2-88ab-f3df67eafea8" providerId="AD" clId="Web-{5F9D8E98-8923-B627-E703-4E5CEC62A4A0}" dt="2023-11-28T00:27:02.182" v="102"/>
          <ac:spMkLst>
            <pc:docMk/>
            <pc:sldMk cId="2550327815" sldId="260"/>
            <ac:spMk id="21" creationId="{2409529B-9B56-4F10-BE4D-F934DB89E57E}"/>
          </ac:spMkLst>
        </pc:spChg>
        <pc:spChg chg="add del">
          <ac:chgData name="Quincey Epley" userId="S::qepley@unomaha.edu::9118d587-be5a-40a2-88ab-f3df67eafea8" providerId="AD" clId="Web-{5F9D8E98-8923-B627-E703-4E5CEC62A4A0}" dt="2023-11-28T00:26:55.416" v="100"/>
          <ac:spMkLst>
            <pc:docMk/>
            <pc:sldMk cId="2550327815" sldId="260"/>
            <ac:spMk id="46" creationId="{5A24B6D4-F5B9-4802-B144-7FC9F82D078F}"/>
          </ac:spMkLst>
        </pc:spChg>
        <pc:spChg chg="add del">
          <ac:chgData name="Quincey Epley" userId="S::qepley@unomaha.edu::9118d587-be5a-40a2-88ab-f3df67eafea8" providerId="AD" clId="Web-{5F9D8E98-8923-B627-E703-4E5CEC62A4A0}" dt="2023-11-28T00:26:55.416" v="100"/>
          <ac:spMkLst>
            <pc:docMk/>
            <pc:sldMk cId="2550327815" sldId="260"/>
            <ac:spMk id="50" creationId="{D665D759-2DF8-4D47-8386-4BA28901A79D}"/>
          </ac:spMkLst>
        </pc:spChg>
        <pc:spChg chg="add del">
          <ac:chgData name="Quincey Epley" userId="S::qepley@unomaha.edu::9118d587-be5a-40a2-88ab-f3df67eafea8" providerId="AD" clId="Web-{5F9D8E98-8923-B627-E703-4E5CEC62A4A0}" dt="2023-11-28T00:27:02.182" v="102"/>
          <ac:spMkLst>
            <pc:docMk/>
            <pc:sldMk cId="2550327815" sldId="260"/>
            <ac:spMk id="52" creationId="{B3F59054-3394-4D87-8BD0-A28DCD47F1BC}"/>
          </ac:spMkLst>
        </pc:spChg>
        <pc:spChg chg="add del">
          <ac:chgData name="Quincey Epley" userId="S::qepley@unomaha.edu::9118d587-be5a-40a2-88ab-f3df67eafea8" providerId="AD" clId="Web-{5F9D8E98-8923-B627-E703-4E5CEC62A4A0}" dt="2023-11-28T00:27:02.182" v="102"/>
          <ac:spMkLst>
            <pc:docMk/>
            <pc:sldMk cId="2550327815" sldId="260"/>
            <ac:spMk id="53" creationId="{2FE0ABA9-CAF1-4816-837D-5F28AAA08E0A}"/>
          </ac:spMkLst>
        </pc:spChg>
        <pc:spChg chg="add">
          <ac:chgData name="Quincey Epley" userId="S::qepley@unomaha.edu::9118d587-be5a-40a2-88ab-f3df67eafea8" providerId="AD" clId="Web-{5F9D8E98-8923-B627-E703-4E5CEC62A4A0}" dt="2023-11-28T00:27:02.198" v="103"/>
          <ac:spMkLst>
            <pc:docMk/>
            <pc:sldMk cId="2550327815" sldId="260"/>
            <ac:spMk id="55" creationId="{114C78B5-EC6B-4A39-8860-705100867457}"/>
          </ac:spMkLst>
        </pc:spChg>
        <pc:grpChg chg="add del">
          <ac:chgData name="Quincey Epley" userId="S::qepley@unomaha.edu::9118d587-be5a-40a2-88ab-f3df67eafea8" providerId="AD" clId="Web-{5F9D8E98-8923-B627-E703-4E5CEC62A4A0}" dt="2023-11-28T00:26:55.416" v="100"/>
          <ac:grpSpMkLst>
            <pc:docMk/>
            <pc:sldMk cId="2550327815" sldId="260"/>
            <ac:grpSpMk id="15" creationId="{24413201-85BF-4680-A7D4-10CDBD03569C}"/>
          </ac:grpSpMkLst>
        </pc:grpChg>
        <pc:grpChg chg="add">
          <ac:chgData name="Quincey Epley" userId="S::qepley@unomaha.edu::9118d587-be5a-40a2-88ab-f3df67eafea8" providerId="AD" clId="Web-{5F9D8E98-8923-B627-E703-4E5CEC62A4A0}" dt="2023-11-28T00:27:02.198" v="103"/>
          <ac:grpSpMkLst>
            <pc:docMk/>
            <pc:sldMk cId="2550327815" sldId="260"/>
            <ac:grpSpMk id="56" creationId="{A50943B0-FDF7-4C2C-B784-9208C945A8C3}"/>
          </ac:grpSpMkLst>
        </pc:grpChg>
        <pc:picChg chg="mod">
          <ac:chgData name="Quincey Epley" userId="S::qepley@unomaha.edu::9118d587-be5a-40a2-88ab-f3df67eafea8" providerId="AD" clId="Web-{5F9D8E98-8923-B627-E703-4E5CEC62A4A0}" dt="2023-11-28T00:27:02.198" v="103"/>
          <ac:picMkLst>
            <pc:docMk/>
            <pc:sldMk cId="2550327815" sldId="260"/>
            <ac:picMk id="4" creationId="{F28A5BD2-1E84-AF23-F85F-5B4BDFB9E8D9}"/>
          </ac:picMkLst>
        </pc:picChg>
        <pc:picChg chg="mod ord">
          <ac:chgData name="Quincey Epley" userId="S::qepley@unomaha.edu::9118d587-be5a-40a2-88ab-f3df67eafea8" providerId="AD" clId="Web-{5F9D8E98-8923-B627-E703-4E5CEC62A4A0}" dt="2023-11-28T00:27:02.198" v="103"/>
          <ac:picMkLst>
            <pc:docMk/>
            <pc:sldMk cId="2550327815" sldId="260"/>
            <ac:picMk id="5" creationId="{49F31493-CA8D-4FC3-AC50-1A851CBBD636}"/>
          </ac:picMkLst>
        </pc:picChg>
        <pc:picChg chg="del">
          <ac:chgData name="Quincey Epley" userId="S::qepley@unomaha.edu::9118d587-be5a-40a2-88ab-f3df67eafea8" providerId="AD" clId="Web-{5F9D8E98-8923-B627-E703-4E5CEC62A4A0}" dt="2023-11-28T00:07:26.313" v="16"/>
          <ac:picMkLst>
            <pc:docMk/>
            <pc:sldMk cId="2550327815" sldId="260"/>
            <ac:picMk id="6" creationId="{7FDAC8C7-4E4E-1F3A-937F-201D712BD9F4}"/>
          </ac:picMkLst>
        </pc:picChg>
        <pc:picChg chg="del mod">
          <ac:chgData name="Quincey Epley" userId="S::qepley@unomaha.edu::9118d587-be5a-40a2-88ab-f3df67eafea8" providerId="AD" clId="Web-{5F9D8E98-8923-B627-E703-4E5CEC62A4A0}" dt="2023-11-28T00:07:23.782" v="15"/>
          <ac:picMkLst>
            <pc:docMk/>
            <pc:sldMk cId="2550327815" sldId="260"/>
            <ac:picMk id="7" creationId="{80D56149-938F-B939-F401-B6DD0183214E}"/>
          </ac:picMkLst>
        </pc:picChg>
        <pc:picChg chg="add mod ord">
          <ac:chgData name="Quincey Epley" userId="S::qepley@unomaha.edu::9118d587-be5a-40a2-88ab-f3df67eafea8" providerId="AD" clId="Web-{5F9D8E98-8923-B627-E703-4E5CEC62A4A0}" dt="2023-11-28T00:27:02.198" v="103"/>
          <ac:picMkLst>
            <pc:docMk/>
            <pc:sldMk cId="2550327815" sldId="260"/>
            <ac:picMk id="8" creationId="{0F6F7105-AF26-AFE3-8494-CBFB4B381E62}"/>
          </ac:picMkLst>
        </pc:picChg>
        <pc:cxnChg chg="add del">
          <ac:chgData name="Quincey Epley" userId="S::qepley@unomaha.edu::9118d587-be5a-40a2-88ab-f3df67eafea8" providerId="AD" clId="Web-{5F9D8E98-8923-B627-E703-4E5CEC62A4A0}" dt="2023-11-28T00:26:55.416" v="100"/>
          <ac:cxnSpMkLst>
            <pc:docMk/>
            <pc:sldMk cId="2550327815" sldId="260"/>
            <ac:cxnSpMk id="44" creationId="{473E2575-93BA-49BD-A0BB-EBD45F7382A2}"/>
          </ac:cxnSpMkLst>
        </pc:cxnChg>
        <pc:cxnChg chg="add del">
          <ac:chgData name="Quincey Epley" userId="S::qepley@unomaha.edu::9118d587-be5a-40a2-88ab-f3df67eafea8" providerId="AD" clId="Web-{5F9D8E98-8923-B627-E703-4E5CEC62A4A0}" dt="2023-11-28T00:26:55.416" v="100"/>
          <ac:cxnSpMkLst>
            <pc:docMk/>
            <pc:sldMk cId="2550327815" sldId="260"/>
            <ac:cxnSpMk id="48" creationId="{FE32AE2A-5F1E-4AB5-96CD-95BBC7E8CBB1}"/>
          </ac:cxnSpMkLst>
        </pc:cxnChg>
      </pc:sldChg>
      <pc:sldChg chg="modSp mod setBg">
        <pc:chgData name="Quincey Epley" userId="S::qepley@unomaha.edu::9118d587-be5a-40a2-88ab-f3df67eafea8" providerId="AD" clId="Web-{5F9D8E98-8923-B627-E703-4E5CEC62A4A0}" dt="2023-11-28T00:52:53.869" v="152" actId="1076"/>
        <pc:sldMkLst>
          <pc:docMk/>
          <pc:sldMk cId="2369532867" sldId="263"/>
        </pc:sldMkLst>
        <pc:spChg chg="mod">
          <ac:chgData name="Quincey Epley" userId="S::qepley@unomaha.edu::9118d587-be5a-40a2-88ab-f3df67eafea8" providerId="AD" clId="Web-{5F9D8E98-8923-B627-E703-4E5CEC62A4A0}" dt="2023-11-28T00:52:53.869" v="152" actId="1076"/>
          <ac:spMkLst>
            <pc:docMk/>
            <pc:sldMk cId="2369532867" sldId="263"/>
            <ac:spMk id="2" creationId="{D092D34C-9774-9A6D-D0AE-8AD140A7DEA5}"/>
          </ac:spMkLst>
        </pc:spChg>
        <pc:picChg chg="mod">
          <ac:chgData name="Quincey Epley" userId="S::qepley@unomaha.edu::9118d587-be5a-40a2-88ab-f3df67eafea8" providerId="AD" clId="Web-{5F9D8E98-8923-B627-E703-4E5CEC62A4A0}" dt="2023-11-28T00:52:43.994" v="151"/>
          <ac:picMkLst>
            <pc:docMk/>
            <pc:sldMk cId="2369532867" sldId="263"/>
            <ac:picMk id="4" creationId="{9F036625-713E-FDA9-EB23-F0C191D0FDAC}"/>
          </ac:picMkLst>
        </pc:picChg>
        <pc:picChg chg="mod">
          <ac:chgData name="Quincey Epley" userId="S::qepley@unomaha.edu::9118d587-be5a-40a2-88ab-f3df67eafea8" providerId="AD" clId="Web-{5F9D8E98-8923-B627-E703-4E5CEC62A4A0}" dt="2023-11-28T00:52:34.165" v="148" actId="14100"/>
          <ac:picMkLst>
            <pc:docMk/>
            <pc:sldMk cId="2369532867" sldId="263"/>
            <ac:picMk id="5" creationId="{83E00199-4566-3319-7123-04F5E9415E04}"/>
          </ac:picMkLst>
        </pc:picChg>
        <pc:picChg chg="mod">
          <ac:chgData name="Quincey Epley" userId="S::qepley@unomaha.edu::9118d587-be5a-40a2-88ab-f3df67eafea8" providerId="AD" clId="Web-{5F9D8E98-8923-B627-E703-4E5CEC62A4A0}" dt="2023-11-28T00:52:43.994" v="151"/>
          <ac:picMkLst>
            <pc:docMk/>
            <pc:sldMk cId="2369532867" sldId="263"/>
            <ac:picMk id="6" creationId="{A05DBBDB-4B04-B104-A32B-85A5142F8E1A}"/>
          </ac:picMkLst>
        </pc:picChg>
        <pc:picChg chg="mod">
          <ac:chgData name="Quincey Epley" userId="S::qepley@unomaha.edu::9118d587-be5a-40a2-88ab-f3df67eafea8" providerId="AD" clId="Web-{5F9D8E98-8923-B627-E703-4E5CEC62A4A0}" dt="2023-11-28T00:52:34.165" v="147" actId="14100"/>
          <ac:picMkLst>
            <pc:docMk/>
            <pc:sldMk cId="2369532867" sldId="263"/>
            <ac:picMk id="7" creationId="{4C304C18-B64D-0B88-67C1-CB04C7B85C22}"/>
          </ac:picMkLst>
        </pc:picChg>
      </pc:sldChg>
      <pc:sldChg chg="addSp modSp">
        <pc:chgData name="Quincey Epley" userId="S::qepley@unomaha.edu::9118d587-be5a-40a2-88ab-f3df67eafea8" providerId="AD" clId="Web-{5F9D8E98-8923-B627-E703-4E5CEC62A4A0}" dt="2023-11-28T00:08:02.924" v="19" actId="14100"/>
        <pc:sldMkLst>
          <pc:docMk/>
          <pc:sldMk cId="1541649219" sldId="265"/>
        </pc:sldMkLst>
        <pc:picChg chg="add mod">
          <ac:chgData name="Quincey Epley" userId="S::qepley@unomaha.edu::9118d587-be5a-40a2-88ab-f3df67eafea8" providerId="AD" clId="Web-{5F9D8E98-8923-B627-E703-4E5CEC62A4A0}" dt="2023-11-28T00:08:02.924" v="19" actId="14100"/>
          <ac:picMkLst>
            <pc:docMk/>
            <pc:sldMk cId="1541649219" sldId="265"/>
            <ac:picMk id="6" creationId="{315A18D3-A4C4-68D5-F551-53FD5965847E}"/>
          </ac:picMkLst>
        </pc:picChg>
      </pc:sldChg>
      <pc:sldChg chg="modSp">
        <pc:chgData name="Quincey Epley" userId="S::qepley@unomaha.edu::9118d587-be5a-40a2-88ab-f3df67eafea8" providerId="AD" clId="Web-{5F9D8E98-8923-B627-E703-4E5CEC62A4A0}" dt="2023-11-28T00:18:45.618" v="81" actId="14100"/>
        <pc:sldMkLst>
          <pc:docMk/>
          <pc:sldMk cId="3564226806" sldId="266"/>
        </pc:sldMkLst>
        <pc:spChg chg="mod">
          <ac:chgData name="Quincey Epley" userId="S::qepley@unomaha.edu::9118d587-be5a-40a2-88ab-f3df67eafea8" providerId="AD" clId="Web-{5F9D8E98-8923-B627-E703-4E5CEC62A4A0}" dt="2023-11-28T00:18:45.618" v="81" actId="14100"/>
          <ac:spMkLst>
            <pc:docMk/>
            <pc:sldMk cId="3564226806" sldId="266"/>
            <ac:spMk id="2" creationId="{83C8A62A-E83E-C0F2-9198-0248AA57A0F5}"/>
          </ac:spMkLst>
        </pc:spChg>
      </pc:sldChg>
      <pc:sldChg chg="addSp delSp modSp new mod ord setBg">
        <pc:chgData name="Quincey Epley" userId="S::qepley@unomaha.edu::9118d587-be5a-40a2-88ab-f3df67eafea8" providerId="AD" clId="Web-{5F9D8E98-8923-B627-E703-4E5CEC62A4A0}" dt="2023-11-28T00:07:14.922" v="14"/>
        <pc:sldMkLst>
          <pc:docMk/>
          <pc:sldMk cId="2392175175" sldId="267"/>
        </pc:sldMkLst>
        <pc:spChg chg="mod">
          <ac:chgData name="Quincey Epley" userId="S::qepley@unomaha.edu::9118d587-be5a-40a2-88ab-f3df67eafea8" providerId="AD" clId="Web-{5F9D8E98-8923-B627-E703-4E5CEC62A4A0}" dt="2023-11-28T00:07:14.828" v="13" actId="20577"/>
          <ac:spMkLst>
            <pc:docMk/>
            <pc:sldMk cId="2392175175" sldId="267"/>
            <ac:spMk id="2" creationId="{5B3E77AA-6542-2A33-F33C-E506723344D5}"/>
          </ac:spMkLst>
        </pc:spChg>
        <pc:spChg chg="del mod">
          <ac:chgData name="Quincey Epley" userId="S::qepley@unomaha.edu::9118d587-be5a-40a2-88ab-f3df67eafea8" providerId="AD" clId="Web-{5F9D8E98-8923-B627-E703-4E5CEC62A4A0}" dt="2023-11-28T00:06:04.529" v="6"/>
          <ac:spMkLst>
            <pc:docMk/>
            <pc:sldMk cId="2392175175" sldId="267"/>
            <ac:spMk id="3" creationId="{D080A0A1-7C47-4F5B-CA20-9E48FE79E9F3}"/>
          </ac:spMkLst>
        </pc:spChg>
        <pc:spChg chg="add">
          <ac:chgData name="Quincey Epley" userId="S::qepley@unomaha.edu::9118d587-be5a-40a2-88ab-f3df67eafea8" providerId="AD" clId="Web-{5F9D8E98-8923-B627-E703-4E5CEC62A4A0}" dt="2023-11-28T00:05:50.138" v="4"/>
          <ac:spMkLst>
            <pc:docMk/>
            <pc:sldMk cId="2392175175" sldId="267"/>
            <ac:spMk id="12" creationId="{38468727-63BE-4191-B4A6-C30C82C0E986}"/>
          </ac:spMkLst>
        </pc:spChg>
        <pc:spChg chg="add">
          <ac:chgData name="Quincey Epley" userId="S::qepley@unomaha.edu::9118d587-be5a-40a2-88ab-f3df67eafea8" providerId="AD" clId="Web-{5F9D8E98-8923-B627-E703-4E5CEC62A4A0}" dt="2023-11-28T00:05:50.138" v="4"/>
          <ac:spMkLst>
            <pc:docMk/>
            <pc:sldMk cId="2392175175" sldId="267"/>
            <ac:spMk id="14" creationId="{9D355BB6-1BB8-4828-B246-CFB31742D7B8}"/>
          </ac:spMkLst>
        </pc:spChg>
        <pc:spChg chg="add del">
          <ac:chgData name="Quincey Epley" userId="S::qepley@unomaha.edu::9118d587-be5a-40a2-88ab-f3df67eafea8" providerId="AD" clId="Web-{5F9D8E98-8923-B627-E703-4E5CEC62A4A0}" dt="2023-11-28T00:06:01.294" v="5"/>
          <ac:spMkLst>
            <pc:docMk/>
            <pc:sldMk cId="2392175175" sldId="267"/>
            <ac:spMk id="16" creationId="{CA52A9B9-B2B3-46F0-9D53-0EFF9905BF8F}"/>
          </ac:spMkLst>
        </pc:spChg>
        <pc:picChg chg="add ord">
          <ac:chgData name="Quincey Epley" userId="S::qepley@unomaha.edu::9118d587-be5a-40a2-88ab-f3df67eafea8" providerId="AD" clId="Web-{5F9D8E98-8923-B627-E703-4E5CEC62A4A0}" dt="2023-11-28T00:05:50.138" v="4"/>
          <ac:picMkLst>
            <pc:docMk/>
            <pc:sldMk cId="2392175175" sldId="267"/>
            <ac:picMk id="5" creationId="{D2B97667-2A60-6655-4A53-16D78056418E}"/>
          </ac:picMkLst>
        </pc:picChg>
        <pc:picChg chg="add mod">
          <ac:chgData name="Quincey Epley" userId="S::qepley@unomaha.edu::9118d587-be5a-40a2-88ab-f3df67eafea8" providerId="AD" clId="Web-{5F9D8E98-8923-B627-E703-4E5CEC62A4A0}" dt="2023-11-28T00:05:50.138" v="4"/>
          <ac:picMkLst>
            <pc:docMk/>
            <pc:sldMk cId="2392175175" sldId="267"/>
            <ac:picMk id="7" creationId="{5544F0DA-5327-DE3B-16EC-805D37020A8C}"/>
          </ac:picMkLst>
        </pc:picChg>
        <pc:picChg chg="add mod">
          <ac:chgData name="Quincey Epley" userId="S::qepley@unomaha.edu::9118d587-be5a-40a2-88ab-f3df67eafea8" providerId="AD" clId="Web-{5F9D8E98-8923-B627-E703-4E5CEC62A4A0}" dt="2023-11-28T00:06:41.874" v="10" actId="14100"/>
          <ac:picMkLst>
            <pc:docMk/>
            <pc:sldMk cId="2392175175" sldId="267"/>
            <ac:picMk id="9" creationId="{B09CAA6F-5C32-35EF-0A77-909CC5E39BBB}"/>
          </ac:picMkLst>
        </pc:picChg>
      </pc:sldChg>
    </pc:docChg>
  </pc:docChgLst>
  <pc:docChgLst>
    <pc:chgData name="Quincey Epley" userId="S::qepley@unomaha.edu::9118d587-be5a-40a2-88ab-f3df67eafea8" providerId="AD" clId="Web-{DEB19171-38D2-2BC3-2D3F-EDCE5A69931E}"/>
    <pc:docChg chg="modSld sldOrd">
      <pc:chgData name="Quincey Epley" userId="S::qepley@unomaha.edu::9118d587-be5a-40a2-88ab-f3df67eafea8" providerId="AD" clId="Web-{DEB19171-38D2-2BC3-2D3F-EDCE5A69931E}" dt="2023-11-26T21:49:40.179" v="57"/>
      <pc:docMkLst>
        <pc:docMk/>
      </pc:docMkLst>
      <pc:sldChg chg="addSp delSp modSp mod setBg">
        <pc:chgData name="Quincey Epley" userId="S::qepley@unomaha.edu::9118d587-be5a-40a2-88ab-f3df67eafea8" providerId="AD" clId="Web-{DEB19171-38D2-2BC3-2D3F-EDCE5A69931E}" dt="2023-11-26T21:49:40.179" v="57"/>
        <pc:sldMkLst>
          <pc:docMk/>
          <pc:sldMk cId="1973987988" sldId="257"/>
        </pc:sldMkLst>
        <pc:spChg chg="mod">
          <ac:chgData name="Quincey Epley" userId="S::qepley@unomaha.edu::9118d587-be5a-40a2-88ab-f3df67eafea8" providerId="AD" clId="Web-{DEB19171-38D2-2BC3-2D3F-EDCE5A69931E}" dt="2023-11-26T21:49:40.179" v="57"/>
          <ac:spMkLst>
            <pc:docMk/>
            <pc:sldMk cId="1973987988" sldId="257"/>
            <ac:spMk id="2" creationId="{11765B50-25DB-34C0-BDE7-B500CEE620B6}"/>
          </ac:spMkLst>
        </pc:spChg>
        <pc:spChg chg="mod">
          <ac:chgData name="Quincey Epley" userId="S::qepley@unomaha.edu::9118d587-be5a-40a2-88ab-f3df67eafea8" providerId="AD" clId="Web-{DEB19171-38D2-2BC3-2D3F-EDCE5A69931E}" dt="2023-11-26T21:49:40.179" v="57"/>
          <ac:spMkLst>
            <pc:docMk/>
            <pc:sldMk cId="1973987988" sldId="257"/>
            <ac:spMk id="3" creationId="{55D15274-51A1-A469-CA5A-A7632C777E21}"/>
          </ac:spMkLst>
        </pc:spChg>
        <pc:spChg chg="add">
          <ac:chgData name="Quincey Epley" userId="S::qepley@unomaha.edu::9118d587-be5a-40a2-88ab-f3df67eafea8" providerId="AD" clId="Web-{DEB19171-38D2-2BC3-2D3F-EDCE5A69931E}" dt="2023-11-26T21:49:40.179" v="57"/>
          <ac:spMkLst>
            <pc:docMk/>
            <pc:sldMk cId="1973987988" sldId="257"/>
            <ac:spMk id="11" creationId="{231BF440-39FA-4087-84CC-2EEC0BBDAF29}"/>
          </ac:spMkLst>
        </pc:spChg>
        <pc:spChg chg="add">
          <ac:chgData name="Quincey Epley" userId="S::qepley@unomaha.edu::9118d587-be5a-40a2-88ab-f3df67eafea8" providerId="AD" clId="Web-{DEB19171-38D2-2BC3-2D3F-EDCE5A69931E}" dt="2023-11-26T21:49:40.179" v="57"/>
          <ac:spMkLst>
            <pc:docMk/>
            <pc:sldMk cId="1973987988" sldId="257"/>
            <ac:spMk id="13" creationId="{F04E4CBA-303B-48BD-8451-C2701CB0EEBF}"/>
          </ac:spMkLst>
        </pc:spChg>
        <pc:spChg chg="add">
          <ac:chgData name="Quincey Epley" userId="S::qepley@unomaha.edu::9118d587-be5a-40a2-88ab-f3df67eafea8" providerId="AD" clId="Web-{DEB19171-38D2-2BC3-2D3F-EDCE5A69931E}" dt="2023-11-26T21:49:40.179" v="57"/>
          <ac:spMkLst>
            <pc:docMk/>
            <pc:sldMk cId="1973987988" sldId="257"/>
            <ac:spMk id="15" creationId="{F6CA58B3-AFCC-4A40-9882-50D5080879B0}"/>
          </ac:spMkLst>
        </pc:spChg>
        <pc:spChg chg="add">
          <ac:chgData name="Quincey Epley" userId="S::qepley@unomaha.edu::9118d587-be5a-40a2-88ab-f3df67eafea8" providerId="AD" clId="Web-{DEB19171-38D2-2BC3-2D3F-EDCE5A69931E}" dt="2023-11-26T21:49:40.179" v="57"/>
          <ac:spMkLst>
            <pc:docMk/>
            <pc:sldMk cId="1973987988" sldId="257"/>
            <ac:spMk id="17" creationId="{75C56826-D4E5-42ED-8529-079651CB3005}"/>
          </ac:spMkLst>
        </pc:spChg>
        <pc:spChg chg="add">
          <ac:chgData name="Quincey Epley" userId="S::qepley@unomaha.edu::9118d587-be5a-40a2-88ab-f3df67eafea8" providerId="AD" clId="Web-{DEB19171-38D2-2BC3-2D3F-EDCE5A69931E}" dt="2023-11-26T21:49:40.179" v="57"/>
          <ac:spMkLst>
            <pc:docMk/>
            <pc:sldMk cId="1973987988" sldId="257"/>
            <ac:spMk id="19" creationId="{82095FCE-EF05-4443-B97A-85DEE3A5CA17}"/>
          </ac:spMkLst>
        </pc:spChg>
        <pc:spChg chg="add">
          <ac:chgData name="Quincey Epley" userId="S::qepley@unomaha.edu::9118d587-be5a-40a2-88ab-f3df67eafea8" providerId="AD" clId="Web-{DEB19171-38D2-2BC3-2D3F-EDCE5A69931E}" dt="2023-11-26T21:49:40.179" v="57"/>
          <ac:spMkLst>
            <pc:docMk/>
            <pc:sldMk cId="1973987988" sldId="257"/>
            <ac:spMk id="21" creationId="{CA00AE6B-AA30-4CF8-BA6F-339B780AD76C}"/>
          </ac:spMkLst>
        </pc:spChg>
        <pc:picChg chg="mod ord">
          <ac:chgData name="Quincey Epley" userId="S::qepley@unomaha.edu::9118d587-be5a-40a2-88ab-f3df67eafea8" providerId="AD" clId="Web-{DEB19171-38D2-2BC3-2D3F-EDCE5A69931E}" dt="2023-11-26T21:49:40.179" v="57"/>
          <ac:picMkLst>
            <pc:docMk/>
            <pc:sldMk cId="1973987988" sldId="257"/>
            <ac:picMk id="4" creationId="{970DDEB8-019B-9D34-844B-F70C3FBAF520}"/>
          </ac:picMkLst>
        </pc:picChg>
        <pc:picChg chg="add del mod">
          <ac:chgData name="Quincey Epley" userId="S::qepley@unomaha.edu::9118d587-be5a-40a2-88ab-f3df67eafea8" providerId="AD" clId="Web-{DEB19171-38D2-2BC3-2D3F-EDCE5A69931E}" dt="2023-11-26T21:48:05.333" v="47"/>
          <ac:picMkLst>
            <pc:docMk/>
            <pc:sldMk cId="1973987988" sldId="257"/>
            <ac:picMk id="5" creationId="{D1A54C23-44A6-EA1E-3487-A911373C3D86}"/>
          </ac:picMkLst>
        </pc:picChg>
        <pc:picChg chg="add mod ord">
          <ac:chgData name="Quincey Epley" userId="S::qepley@unomaha.edu::9118d587-be5a-40a2-88ab-f3df67eafea8" providerId="AD" clId="Web-{DEB19171-38D2-2BC3-2D3F-EDCE5A69931E}" dt="2023-11-26T21:49:40.179" v="57"/>
          <ac:picMkLst>
            <pc:docMk/>
            <pc:sldMk cId="1973987988" sldId="257"/>
            <ac:picMk id="6" creationId="{5C9DD3B2-3943-E894-2988-1DD99074E422}"/>
          </ac:picMkLst>
        </pc:picChg>
      </pc:sldChg>
      <pc:sldChg chg="modSp">
        <pc:chgData name="Quincey Epley" userId="S::qepley@unomaha.edu::9118d587-be5a-40a2-88ab-f3df67eafea8" providerId="AD" clId="Web-{DEB19171-38D2-2BC3-2D3F-EDCE5A69931E}" dt="2023-11-26T20:53:40.750" v="14" actId="1076"/>
        <pc:sldMkLst>
          <pc:docMk/>
          <pc:sldMk cId="2944429539" sldId="258"/>
        </pc:sldMkLst>
        <pc:picChg chg="mod">
          <ac:chgData name="Quincey Epley" userId="S::qepley@unomaha.edu::9118d587-be5a-40a2-88ab-f3df67eafea8" providerId="AD" clId="Web-{DEB19171-38D2-2BC3-2D3F-EDCE5A69931E}" dt="2023-11-26T20:53:40.750" v="14" actId="1076"/>
          <ac:picMkLst>
            <pc:docMk/>
            <pc:sldMk cId="2944429539" sldId="258"/>
            <ac:picMk id="5" creationId="{2704A95A-7134-B70B-9287-3B912BBA47E2}"/>
          </ac:picMkLst>
        </pc:picChg>
      </pc:sldChg>
      <pc:sldChg chg="addSp modSp mod setBg">
        <pc:chgData name="Quincey Epley" userId="S::qepley@unomaha.edu::9118d587-be5a-40a2-88ab-f3df67eafea8" providerId="AD" clId="Web-{DEB19171-38D2-2BC3-2D3F-EDCE5A69931E}" dt="2023-11-26T21:49:19.694" v="56"/>
        <pc:sldMkLst>
          <pc:docMk/>
          <pc:sldMk cId="2369532867" sldId="263"/>
        </pc:sldMkLst>
        <pc:spChg chg="mod ord">
          <ac:chgData name="Quincey Epley" userId="S::qepley@unomaha.edu::9118d587-be5a-40a2-88ab-f3df67eafea8" providerId="AD" clId="Web-{DEB19171-38D2-2BC3-2D3F-EDCE5A69931E}" dt="2023-11-26T21:49:19.694" v="56"/>
          <ac:spMkLst>
            <pc:docMk/>
            <pc:sldMk cId="2369532867" sldId="263"/>
            <ac:spMk id="2" creationId="{D092D34C-9774-9A6D-D0AE-8AD140A7DEA5}"/>
          </ac:spMkLst>
        </pc:spChg>
        <pc:picChg chg="mod ord">
          <ac:chgData name="Quincey Epley" userId="S::qepley@unomaha.edu::9118d587-be5a-40a2-88ab-f3df67eafea8" providerId="AD" clId="Web-{DEB19171-38D2-2BC3-2D3F-EDCE5A69931E}" dt="2023-11-26T21:49:19.694" v="56"/>
          <ac:picMkLst>
            <pc:docMk/>
            <pc:sldMk cId="2369532867" sldId="263"/>
            <ac:picMk id="4" creationId="{9F036625-713E-FDA9-EB23-F0C191D0FDAC}"/>
          </ac:picMkLst>
        </pc:picChg>
        <pc:picChg chg="add mod ord">
          <ac:chgData name="Quincey Epley" userId="S::qepley@unomaha.edu::9118d587-be5a-40a2-88ab-f3df67eafea8" providerId="AD" clId="Web-{DEB19171-38D2-2BC3-2D3F-EDCE5A69931E}" dt="2023-11-26T21:49:19.694" v="56"/>
          <ac:picMkLst>
            <pc:docMk/>
            <pc:sldMk cId="2369532867" sldId="263"/>
            <ac:picMk id="5" creationId="{83E00199-4566-3319-7123-04F5E9415E04}"/>
          </ac:picMkLst>
        </pc:picChg>
        <pc:picChg chg="add mod">
          <ac:chgData name="Quincey Epley" userId="S::qepley@unomaha.edu::9118d587-be5a-40a2-88ab-f3df67eafea8" providerId="AD" clId="Web-{DEB19171-38D2-2BC3-2D3F-EDCE5A69931E}" dt="2023-11-26T21:49:19.694" v="56"/>
          <ac:picMkLst>
            <pc:docMk/>
            <pc:sldMk cId="2369532867" sldId="263"/>
            <ac:picMk id="6" creationId="{A05DBBDB-4B04-B104-A32B-85A5142F8E1A}"/>
          </ac:picMkLst>
        </pc:picChg>
        <pc:picChg chg="add mod">
          <ac:chgData name="Quincey Epley" userId="S::qepley@unomaha.edu::9118d587-be5a-40a2-88ab-f3df67eafea8" providerId="AD" clId="Web-{DEB19171-38D2-2BC3-2D3F-EDCE5A69931E}" dt="2023-11-26T21:49:19.694" v="56"/>
          <ac:picMkLst>
            <pc:docMk/>
            <pc:sldMk cId="2369532867" sldId="263"/>
            <ac:picMk id="7" creationId="{4C304C18-B64D-0B88-67C1-CB04C7B85C22}"/>
          </ac:picMkLst>
        </pc:picChg>
      </pc:sldChg>
      <pc:sldChg chg="modSp">
        <pc:chgData name="Quincey Epley" userId="S::qepley@unomaha.edu::9118d587-be5a-40a2-88ab-f3df67eafea8" providerId="AD" clId="Web-{DEB19171-38D2-2BC3-2D3F-EDCE5A69931E}" dt="2023-11-26T21:47:34.941" v="41" actId="1076"/>
        <pc:sldMkLst>
          <pc:docMk/>
          <pc:sldMk cId="906429457" sldId="264"/>
        </pc:sldMkLst>
        <pc:spChg chg="mod">
          <ac:chgData name="Quincey Epley" userId="S::qepley@unomaha.edu::9118d587-be5a-40a2-88ab-f3df67eafea8" providerId="AD" clId="Web-{DEB19171-38D2-2BC3-2D3F-EDCE5A69931E}" dt="2023-11-26T21:47:34.941" v="41" actId="1076"/>
          <ac:spMkLst>
            <pc:docMk/>
            <pc:sldMk cId="906429457" sldId="264"/>
            <ac:spMk id="2" creationId="{D4F81BDC-05EF-A8DA-68CE-9D789A81740E}"/>
          </ac:spMkLst>
        </pc:spChg>
        <pc:picChg chg="mod ord">
          <ac:chgData name="Quincey Epley" userId="S::qepley@unomaha.edu::9118d587-be5a-40a2-88ab-f3df67eafea8" providerId="AD" clId="Web-{DEB19171-38D2-2BC3-2D3F-EDCE5A69931E}" dt="2023-11-26T21:00:12.780" v="30" actId="1076"/>
          <ac:picMkLst>
            <pc:docMk/>
            <pc:sldMk cId="906429457" sldId="264"/>
            <ac:picMk id="4" creationId="{4D7C20A2-8B68-2128-65A0-D074ECAB049C}"/>
          </ac:picMkLst>
        </pc:picChg>
      </pc:sldChg>
      <pc:sldChg chg="addSp delSp modSp mod setBg">
        <pc:chgData name="Quincey Epley" userId="S::qepley@unomaha.edu::9118d587-be5a-40a2-88ab-f3df67eafea8" providerId="AD" clId="Web-{DEB19171-38D2-2BC3-2D3F-EDCE5A69931E}" dt="2023-11-26T20:54:53.518" v="17"/>
        <pc:sldMkLst>
          <pc:docMk/>
          <pc:sldMk cId="1541649219" sldId="265"/>
        </pc:sldMkLst>
        <pc:spChg chg="mod">
          <ac:chgData name="Quincey Epley" userId="S::qepley@unomaha.edu::9118d587-be5a-40a2-88ab-f3df67eafea8" providerId="AD" clId="Web-{DEB19171-38D2-2BC3-2D3F-EDCE5A69931E}" dt="2023-11-26T20:54:53.518" v="17"/>
          <ac:spMkLst>
            <pc:docMk/>
            <pc:sldMk cId="1541649219" sldId="265"/>
            <ac:spMk id="2" creationId="{F30BEE2F-2F20-7AFB-6955-083EDC5EED05}"/>
          </ac:spMkLst>
        </pc:spChg>
        <pc:spChg chg="del">
          <ac:chgData name="Quincey Epley" userId="S::qepley@unomaha.edu::9118d587-be5a-40a2-88ab-f3df67eafea8" providerId="AD" clId="Web-{DEB19171-38D2-2BC3-2D3F-EDCE5A69931E}" dt="2023-11-26T20:49:56.601" v="3"/>
          <ac:spMkLst>
            <pc:docMk/>
            <pc:sldMk cId="1541649219" sldId="265"/>
            <ac:spMk id="3" creationId="{3C6F6334-7AAB-0CBF-7FBD-112C1DE37D58}"/>
          </ac:spMkLst>
        </pc:spChg>
        <pc:spChg chg="add">
          <ac:chgData name="Quincey Epley" userId="S::qepley@unomaha.edu::9118d587-be5a-40a2-88ab-f3df67eafea8" providerId="AD" clId="Web-{DEB19171-38D2-2BC3-2D3F-EDCE5A69931E}" dt="2023-11-26T20:54:53.518" v="17"/>
          <ac:spMkLst>
            <pc:docMk/>
            <pc:sldMk cId="1541649219" sldId="265"/>
            <ac:spMk id="9" creationId="{7E3F804E-0839-BAED-BC1F-1E8D81702DD5}"/>
          </ac:spMkLst>
        </pc:spChg>
        <pc:spChg chg="add">
          <ac:chgData name="Quincey Epley" userId="S::qepley@unomaha.edu::9118d587-be5a-40a2-88ab-f3df67eafea8" providerId="AD" clId="Web-{DEB19171-38D2-2BC3-2D3F-EDCE5A69931E}" dt="2023-11-26T20:54:53.518" v="17"/>
          <ac:spMkLst>
            <pc:docMk/>
            <pc:sldMk cId="1541649219" sldId="265"/>
            <ac:spMk id="12" creationId="{38468727-63BE-4191-B4A6-C30C82C0E986}"/>
          </ac:spMkLst>
        </pc:spChg>
        <pc:spChg chg="add">
          <ac:chgData name="Quincey Epley" userId="S::qepley@unomaha.edu::9118d587-be5a-40a2-88ab-f3df67eafea8" providerId="AD" clId="Web-{DEB19171-38D2-2BC3-2D3F-EDCE5A69931E}" dt="2023-11-26T20:54:53.518" v="17"/>
          <ac:spMkLst>
            <pc:docMk/>
            <pc:sldMk cId="1541649219" sldId="265"/>
            <ac:spMk id="14" creationId="{9D355BB6-1BB8-4828-B246-CFB31742D7B8}"/>
          </ac:spMkLst>
        </pc:spChg>
        <pc:spChg chg="add">
          <ac:chgData name="Quincey Epley" userId="S::qepley@unomaha.edu::9118d587-be5a-40a2-88ab-f3df67eafea8" providerId="AD" clId="Web-{DEB19171-38D2-2BC3-2D3F-EDCE5A69931E}" dt="2023-11-26T20:54:53.518" v="17"/>
          <ac:spMkLst>
            <pc:docMk/>
            <pc:sldMk cId="1541649219" sldId="265"/>
            <ac:spMk id="16" creationId="{CA52A9B9-B2B3-46F0-9D53-0EFF9905BF8F}"/>
          </ac:spMkLst>
        </pc:spChg>
        <pc:picChg chg="add mod ord">
          <ac:chgData name="Quincey Epley" userId="S::qepley@unomaha.edu::9118d587-be5a-40a2-88ab-f3df67eafea8" providerId="AD" clId="Web-{DEB19171-38D2-2BC3-2D3F-EDCE5A69931E}" dt="2023-11-26T20:54:53.518" v="17"/>
          <ac:picMkLst>
            <pc:docMk/>
            <pc:sldMk cId="1541649219" sldId="265"/>
            <ac:picMk id="4" creationId="{2AB98E76-067A-B20A-54D4-4C73061B44F3}"/>
          </ac:picMkLst>
        </pc:picChg>
        <pc:picChg chg="add mod modCrop">
          <ac:chgData name="Quincey Epley" userId="S::qepley@unomaha.edu::9118d587-be5a-40a2-88ab-f3df67eafea8" providerId="AD" clId="Web-{DEB19171-38D2-2BC3-2D3F-EDCE5A69931E}" dt="2023-11-26T20:54:53.518" v="17"/>
          <ac:picMkLst>
            <pc:docMk/>
            <pc:sldMk cId="1541649219" sldId="265"/>
            <ac:picMk id="5" creationId="{01EDF076-14C1-7CFB-0157-6C19ADE7AE23}"/>
          </ac:picMkLst>
        </pc:picChg>
      </pc:sldChg>
      <pc:sldChg chg="addSp delSp modSp mod ord setBg">
        <pc:chgData name="Quincey Epley" userId="S::qepley@unomaha.edu::9118d587-be5a-40a2-88ab-f3df67eafea8" providerId="AD" clId="Web-{DEB19171-38D2-2BC3-2D3F-EDCE5A69931E}" dt="2023-11-26T21:48:35.427" v="55"/>
        <pc:sldMkLst>
          <pc:docMk/>
          <pc:sldMk cId="3564226806" sldId="266"/>
        </pc:sldMkLst>
        <pc:spChg chg="mod ord">
          <ac:chgData name="Quincey Epley" userId="S::qepley@unomaha.edu::9118d587-be5a-40a2-88ab-f3df67eafea8" providerId="AD" clId="Web-{DEB19171-38D2-2BC3-2D3F-EDCE5A69931E}" dt="2023-11-26T21:48:35.427" v="55"/>
          <ac:spMkLst>
            <pc:docMk/>
            <pc:sldMk cId="3564226806" sldId="266"/>
            <ac:spMk id="2" creationId="{83C8A62A-E83E-C0F2-9198-0248AA57A0F5}"/>
          </ac:spMkLst>
        </pc:spChg>
        <pc:spChg chg="del">
          <ac:chgData name="Quincey Epley" userId="S::qepley@unomaha.edu::9118d587-be5a-40a2-88ab-f3df67eafea8" providerId="AD" clId="Web-{DEB19171-38D2-2BC3-2D3F-EDCE5A69931E}" dt="2023-11-26T20:49:31.788" v="0"/>
          <ac:spMkLst>
            <pc:docMk/>
            <pc:sldMk cId="3564226806" sldId="266"/>
            <ac:spMk id="3" creationId="{ED62967B-16C8-DEDA-C24C-93ACB437240C}"/>
          </ac:spMkLst>
        </pc:spChg>
        <pc:spChg chg="add del">
          <ac:chgData name="Quincey Epley" userId="S::qepley@unomaha.edu::9118d587-be5a-40a2-88ab-f3df67eafea8" providerId="AD" clId="Web-{DEB19171-38D2-2BC3-2D3F-EDCE5A69931E}" dt="2023-11-26T21:48:09.161" v="49"/>
          <ac:spMkLst>
            <pc:docMk/>
            <pc:sldMk cId="3564226806" sldId="266"/>
            <ac:spMk id="13" creationId="{D12DDE76-C203-4047-9998-63900085B5E8}"/>
          </ac:spMkLst>
        </pc:spChg>
        <pc:picChg chg="add mod ord modCrop">
          <ac:chgData name="Quincey Epley" userId="S::qepley@unomaha.edu::9118d587-be5a-40a2-88ab-f3df67eafea8" providerId="AD" clId="Web-{DEB19171-38D2-2BC3-2D3F-EDCE5A69931E}" dt="2023-11-26T21:48:35.427" v="55"/>
          <ac:picMkLst>
            <pc:docMk/>
            <pc:sldMk cId="3564226806" sldId="266"/>
            <ac:picMk id="4" creationId="{783BFA76-4846-5B6A-7F3C-D4970347BC84}"/>
          </ac:picMkLst>
        </pc:picChg>
        <pc:picChg chg="add del mod ord">
          <ac:chgData name="Quincey Epley" userId="S::qepley@unomaha.edu::9118d587-be5a-40a2-88ab-f3df67eafea8" providerId="AD" clId="Web-{DEB19171-38D2-2BC3-2D3F-EDCE5A69931E}" dt="2023-11-26T21:48:17.177" v="52"/>
          <ac:picMkLst>
            <pc:docMk/>
            <pc:sldMk cId="3564226806" sldId="266"/>
            <ac:picMk id="5" creationId="{F8E7900C-13D7-710A-883A-ABF70D86B06F}"/>
          </ac:picMkLst>
        </pc:picChg>
        <pc:picChg chg="add mod">
          <ac:chgData name="Quincey Epley" userId="S::qepley@unomaha.edu::9118d587-be5a-40a2-88ab-f3df67eafea8" providerId="AD" clId="Web-{DEB19171-38D2-2BC3-2D3F-EDCE5A69931E}" dt="2023-11-26T21:48:35.427" v="55"/>
          <ac:picMkLst>
            <pc:docMk/>
            <pc:sldMk cId="3564226806" sldId="266"/>
            <ac:picMk id="6" creationId="{E345EAB7-3649-2CAC-9B94-84DA09683692}"/>
          </ac:picMkLst>
        </pc:picChg>
        <pc:picChg chg="add mod ord">
          <ac:chgData name="Quincey Epley" userId="S::qepley@unomaha.edu::9118d587-be5a-40a2-88ab-f3df67eafea8" providerId="AD" clId="Web-{DEB19171-38D2-2BC3-2D3F-EDCE5A69931E}" dt="2023-11-26T21:48:35.427" v="55"/>
          <ac:picMkLst>
            <pc:docMk/>
            <pc:sldMk cId="3564226806" sldId="266"/>
            <ac:picMk id="7" creationId="{DE5D9920-6665-2C79-743B-62D740CE8817}"/>
          </ac:picMkLst>
        </pc:picChg>
        <pc:picChg chg="add mod">
          <ac:chgData name="Quincey Epley" userId="S::qepley@unomaha.edu::9118d587-be5a-40a2-88ab-f3df67eafea8" providerId="AD" clId="Web-{DEB19171-38D2-2BC3-2D3F-EDCE5A69931E}" dt="2023-11-26T21:48:35.427" v="55"/>
          <ac:picMkLst>
            <pc:docMk/>
            <pc:sldMk cId="3564226806" sldId="266"/>
            <ac:picMk id="8" creationId="{6B6021D6-D045-7D27-1196-57C5398A0A73}"/>
          </ac:picMkLst>
        </pc:picChg>
      </pc:sldChg>
    </pc:docChg>
  </pc:docChgLst>
  <pc:docChgLst>
    <pc:chgData name="Quincey Epley" userId="S::qepley@unomaha.edu::9118d587-be5a-40a2-88ab-f3df67eafea8" providerId="AD" clId="Web-{38A97DB3-E10D-7661-20EC-5881E91B08C5}"/>
    <pc:docChg chg="addSld modSld">
      <pc:chgData name="Quincey Epley" userId="S::qepley@unomaha.edu::9118d587-be5a-40a2-88ab-f3df67eafea8" providerId="AD" clId="Web-{38A97DB3-E10D-7661-20EC-5881E91B08C5}" dt="2023-11-25T19:14:09.363" v="73" actId="20577"/>
      <pc:docMkLst>
        <pc:docMk/>
      </pc:docMkLst>
      <pc:sldChg chg="modSp">
        <pc:chgData name="Quincey Epley" userId="S::qepley@unomaha.edu::9118d587-be5a-40a2-88ab-f3df67eafea8" providerId="AD" clId="Web-{38A97DB3-E10D-7661-20EC-5881E91B08C5}" dt="2023-11-25T19:11:39.763" v="34" actId="20577"/>
        <pc:sldMkLst>
          <pc:docMk/>
          <pc:sldMk cId="3290468290" sldId="259"/>
        </pc:sldMkLst>
        <pc:spChg chg="mod">
          <ac:chgData name="Quincey Epley" userId="S::qepley@unomaha.edu::9118d587-be5a-40a2-88ab-f3df67eafea8" providerId="AD" clId="Web-{38A97DB3-E10D-7661-20EC-5881E91B08C5}" dt="2023-11-25T19:11:39.763" v="34" actId="20577"/>
          <ac:spMkLst>
            <pc:docMk/>
            <pc:sldMk cId="3290468290" sldId="259"/>
            <ac:spMk id="3" creationId="{E9254104-3863-0195-8358-52349B1A1F6C}"/>
          </ac:spMkLst>
        </pc:spChg>
      </pc:sldChg>
      <pc:sldChg chg="addSp delSp modSp">
        <pc:chgData name="Quincey Epley" userId="S::qepley@unomaha.edu::9118d587-be5a-40a2-88ab-f3df67eafea8" providerId="AD" clId="Web-{38A97DB3-E10D-7661-20EC-5881E91B08C5}" dt="2023-11-25T19:14:09.363" v="73" actId="20577"/>
        <pc:sldMkLst>
          <pc:docMk/>
          <pc:sldMk cId="351312081" sldId="261"/>
        </pc:sldMkLst>
        <pc:spChg chg="del">
          <ac:chgData name="Quincey Epley" userId="S::qepley@unomaha.edu::9118d587-be5a-40a2-88ab-f3df67eafea8" providerId="AD" clId="Web-{38A97DB3-E10D-7661-20EC-5881E91B08C5}" dt="2023-11-25T19:12:12.702" v="37"/>
          <ac:spMkLst>
            <pc:docMk/>
            <pc:sldMk cId="351312081" sldId="261"/>
            <ac:spMk id="3" creationId="{2B19846B-473E-B81B-B8BF-BFD7571E4D35}"/>
          </ac:spMkLst>
        </pc:spChg>
        <pc:spChg chg="add mod">
          <ac:chgData name="Quincey Epley" userId="S::qepley@unomaha.edu::9118d587-be5a-40a2-88ab-f3df67eafea8" providerId="AD" clId="Web-{38A97DB3-E10D-7661-20EC-5881E91B08C5}" dt="2023-11-25T19:14:09.363" v="73" actId="20577"/>
          <ac:spMkLst>
            <pc:docMk/>
            <pc:sldMk cId="351312081" sldId="261"/>
            <ac:spMk id="5" creationId="{60A1F474-F517-2C4F-353C-5F954E1EB771}"/>
          </ac:spMkLst>
        </pc:spChg>
      </pc:sldChg>
      <pc:sldChg chg="addSp new">
        <pc:chgData name="Quincey Epley" userId="S::qepley@unomaha.edu::9118d587-be5a-40a2-88ab-f3df67eafea8" providerId="AD" clId="Web-{38A97DB3-E10D-7661-20EC-5881E91B08C5}" dt="2023-11-25T19:12:03.421" v="36"/>
        <pc:sldMkLst>
          <pc:docMk/>
          <pc:sldMk cId="2840230576" sldId="262"/>
        </pc:sldMkLst>
        <pc:spChg chg="add">
          <ac:chgData name="Quincey Epley" userId="S::qepley@unomaha.edu::9118d587-be5a-40a2-88ab-f3df67eafea8" providerId="AD" clId="Web-{38A97DB3-E10D-7661-20EC-5881E91B08C5}" dt="2023-11-25T19:12:03.421" v="36"/>
          <ac:spMkLst>
            <pc:docMk/>
            <pc:sldMk cId="2840230576" sldId="262"/>
            <ac:spMk id="5" creationId="{3B4FCED4-6420-E402-DC15-B177E78EEC38}"/>
          </ac:spMkLst>
        </pc:spChg>
      </pc:sldChg>
      <pc:sldChg chg="modSp new">
        <pc:chgData name="Quincey Epley" userId="S::qepley@unomaha.edu::9118d587-be5a-40a2-88ab-f3df67eafea8" providerId="AD" clId="Web-{38A97DB3-E10D-7661-20EC-5881E91B08C5}" dt="2023-11-25T19:13:26.174" v="40" actId="20577"/>
        <pc:sldMkLst>
          <pc:docMk/>
          <pc:sldMk cId="2369532867" sldId="263"/>
        </pc:sldMkLst>
        <pc:spChg chg="mod">
          <ac:chgData name="Quincey Epley" userId="S::qepley@unomaha.edu::9118d587-be5a-40a2-88ab-f3df67eafea8" providerId="AD" clId="Web-{38A97DB3-E10D-7661-20EC-5881E91B08C5}" dt="2023-11-25T19:13:26.174" v="40" actId="20577"/>
          <ac:spMkLst>
            <pc:docMk/>
            <pc:sldMk cId="2369532867" sldId="263"/>
            <ac:spMk id="2" creationId="{D092D34C-9774-9A6D-D0AE-8AD140A7DEA5}"/>
          </ac:spMkLst>
        </pc:spChg>
      </pc:sldChg>
    </pc:docChg>
  </pc:docChgLst>
  <pc:docChgLst>
    <pc:chgData name="Quincey Epley" userId="S::qepley@unomaha.edu::9118d587-be5a-40a2-88ab-f3df67eafea8" providerId="AD" clId="Web-{829CE53B-92D8-A5BC-F112-A4E38844442A}"/>
    <pc:docChg chg="delSld modSld">
      <pc:chgData name="Quincey Epley" userId="S::qepley@unomaha.edu::9118d587-be5a-40a2-88ab-f3df67eafea8" providerId="AD" clId="Web-{829CE53B-92D8-A5BC-F112-A4E38844442A}" dt="2023-11-28T01:15:13.798" v="34"/>
      <pc:docMkLst>
        <pc:docMk/>
      </pc:docMkLst>
      <pc:sldChg chg="addSp delSp modSp">
        <pc:chgData name="Quincey Epley" userId="S::qepley@unomaha.edu::9118d587-be5a-40a2-88ab-f3df67eafea8" providerId="AD" clId="Web-{829CE53B-92D8-A5BC-F112-A4E38844442A}" dt="2023-11-28T01:04:10.466" v="8"/>
        <pc:sldMkLst>
          <pc:docMk/>
          <pc:sldMk cId="2944429539" sldId="258"/>
        </pc:sldMkLst>
        <pc:spChg chg="mod">
          <ac:chgData name="Quincey Epley" userId="S::qepley@unomaha.edu::9118d587-be5a-40a2-88ab-f3df67eafea8" providerId="AD" clId="Web-{829CE53B-92D8-A5BC-F112-A4E38844442A}" dt="2023-11-28T01:03:41.621" v="4"/>
          <ac:spMkLst>
            <pc:docMk/>
            <pc:sldMk cId="2944429539" sldId="258"/>
            <ac:spMk id="2" creationId="{EB9B8EF3-2800-AAB8-49C3-B420EED012CA}"/>
          </ac:spMkLst>
        </pc:spChg>
        <pc:spChg chg="mod ord">
          <ac:chgData name="Quincey Epley" userId="S::qepley@unomaha.edu::9118d587-be5a-40a2-88ab-f3df67eafea8" providerId="AD" clId="Web-{829CE53B-92D8-A5BC-F112-A4E38844442A}" dt="2023-11-28T01:03:41.621" v="4"/>
          <ac:spMkLst>
            <pc:docMk/>
            <pc:sldMk cId="2944429539" sldId="258"/>
            <ac:spMk id="3" creationId="{C9BA5F1F-8A53-3D1E-9ABF-CD64C3A4ABB4}"/>
          </ac:spMkLst>
        </pc:spChg>
        <pc:spChg chg="del">
          <ac:chgData name="Quincey Epley" userId="S::qepley@unomaha.edu::9118d587-be5a-40a2-88ab-f3df67eafea8" providerId="AD" clId="Web-{829CE53B-92D8-A5BC-F112-A4E38844442A}" dt="2023-11-28T01:02:01.290" v="1"/>
          <ac:spMkLst>
            <pc:docMk/>
            <pc:sldMk cId="2944429539" sldId="258"/>
            <ac:spMk id="46" creationId="{6113EC7C-368D-469A-9B5C-F3555B088E66}"/>
          </ac:spMkLst>
        </pc:spChg>
        <pc:spChg chg="add del">
          <ac:chgData name="Quincey Epley" userId="S::qepley@unomaha.edu::9118d587-be5a-40a2-88ab-f3df67eafea8" providerId="AD" clId="Web-{829CE53B-92D8-A5BC-F112-A4E38844442A}" dt="2023-11-28T01:03:41.621" v="4"/>
          <ac:spMkLst>
            <pc:docMk/>
            <pc:sldMk cId="2944429539" sldId="258"/>
            <ac:spMk id="51" creationId="{2DDE3054-7688-403A-8800-8FA4F1B54962}"/>
          </ac:spMkLst>
        </pc:spChg>
        <pc:spChg chg="add del">
          <ac:chgData name="Quincey Epley" userId="S::qepley@unomaha.edu::9118d587-be5a-40a2-88ab-f3df67eafea8" providerId="AD" clId="Web-{829CE53B-92D8-A5BC-F112-A4E38844442A}" dt="2023-11-28T01:03:41.621" v="4"/>
          <ac:spMkLst>
            <pc:docMk/>
            <pc:sldMk cId="2944429539" sldId="258"/>
            <ac:spMk id="53" creationId="{1C938212-FA12-4FF1-87C8-ACDE99D06F69}"/>
          </ac:spMkLst>
        </pc:spChg>
        <pc:spChg chg="add del">
          <ac:chgData name="Quincey Epley" userId="S::qepley@unomaha.edu::9118d587-be5a-40a2-88ab-f3df67eafea8" providerId="AD" clId="Web-{829CE53B-92D8-A5BC-F112-A4E38844442A}" dt="2023-11-28T01:03:41.621" v="4"/>
          <ac:spMkLst>
            <pc:docMk/>
            <pc:sldMk cId="2944429539" sldId="258"/>
            <ac:spMk id="55" creationId="{369F152D-E540-4B48-BA11-2ADF043C6111}"/>
          </ac:spMkLst>
        </pc:spChg>
        <pc:spChg chg="add del">
          <ac:chgData name="Quincey Epley" userId="S::qepley@unomaha.edu::9118d587-be5a-40a2-88ab-f3df67eafea8" providerId="AD" clId="Web-{829CE53B-92D8-A5BC-F112-A4E38844442A}" dt="2023-11-28T01:03:41.621" v="4"/>
          <ac:spMkLst>
            <pc:docMk/>
            <pc:sldMk cId="2944429539" sldId="258"/>
            <ac:spMk id="57" creationId="{0C059F7E-04C4-4C46-9B3E-E5CE267E347D}"/>
          </ac:spMkLst>
        </pc:spChg>
        <pc:spChg chg="add">
          <ac:chgData name="Quincey Epley" userId="S::qepley@unomaha.edu::9118d587-be5a-40a2-88ab-f3df67eafea8" providerId="AD" clId="Web-{829CE53B-92D8-A5BC-F112-A4E38844442A}" dt="2023-11-28T01:03:41.621" v="4"/>
          <ac:spMkLst>
            <pc:docMk/>
            <pc:sldMk cId="2944429539" sldId="258"/>
            <ac:spMk id="62" creationId="{C3896A03-3945-419A-B66B-4EE266EDD152}"/>
          </ac:spMkLst>
        </pc:spChg>
        <pc:spChg chg="add">
          <ac:chgData name="Quincey Epley" userId="S::qepley@unomaha.edu::9118d587-be5a-40a2-88ab-f3df67eafea8" providerId="AD" clId="Web-{829CE53B-92D8-A5BC-F112-A4E38844442A}" dt="2023-11-28T01:03:41.621" v="4"/>
          <ac:spMkLst>
            <pc:docMk/>
            <pc:sldMk cId="2944429539" sldId="258"/>
            <ac:spMk id="64" creationId="{B34F5AD2-EDBD-4BBD-A55C-EAFFD0C7097A}"/>
          </ac:spMkLst>
        </pc:spChg>
        <pc:spChg chg="add">
          <ac:chgData name="Quincey Epley" userId="S::qepley@unomaha.edu::9118d587-be5a-40a2-88ab-f3df67eafea8" providerId="AD" clId="Web-{829CE53B-92D8-A5BC-F112-A4E38844442A}" dt="2023-11-28T01:03:41.621" v="4"/>
          <ac:spMkLst>
            <pc:docMk/>
            <pc:sldMk cId="2944429539" sldId="258"/>
            <ac:spMk id="66" creationId="{450D3AD2-FA80-415F-A9CE-54D884561CD7}"/>
          </ac:spMkLst>
        </pc:spChg>
        <pc:picChg chg="mod ord modCrop">
          <ac:chgData name="Quincey Epley" userId="S::qepley@unomaha.edu::9118d587-be5a-40a2-88ab-f3df67eafea8" providerId="AD" clId="Web-{829CE53B-92D8-A5BC-F112-A4E38844442A}" dt="2023-11-28T01:03:41.621" v="4"/>
          <ac:picMkLst>
            <pc:docMk/>
            <pc:sldMk cId="2944429539" sldId="258"/>
            <ac:picMk id="5" creationId="{2704A95A-7134-B70B-9287-3B912BBA47E2}"/>
          </ac:picMkLst>
        </pc:picChg>
        <pc:picChg chg="del">
          <ac:chgData name="Quincey Epley" userId="S::qepley@unomaha.edu::9118d587-be5a-40a2-88ab-f3df67eafea8" providerId="AD" clId="Web-{829CE53B-92D8-A5BC-F112-A4E38844442A}" dt="2023-11-28T01:01:49.914" v="0"/>
          <ac:picMkLst>
            <pc:docMk/>
            <pc:sldMk cId="2944429539" sldId="258"/>
            <ac:picMk id="7" creationId="{D1EA3C66-3B9B-0CEA-DA17-8CDD01589980}"/>
          </ac:picMkLst>
        </pc:picChg>
        <pc:picChg chg="mod ord modCrop">
          <ac:chgData name="Quincey Epley" userId="S::qepley@unomaha.edu::9118d587-be5a-40a2-88ab-f3df67eafea8" providerId="AD" clId="Web-{829CE53B-92D8-A5BC-F112-A4E38844442A}" dt="2023-11-28T01:03:59.106" v="6"/>
          <ac:picMkLst>
            <pc:docMk/>
            <pc:sldMk cId="2944429539" sldId="258"/>
            <ac:picMk id="8" creationId="{D79361F3-B27F-85FA-5F13-6023D8631EE2}"/>
          </ac:picMkLst>
        </pc:picChg>
        <pc:picChg chg="mod modCrop">
          <ac:chgData name="Quincey Epley" userId="S::qepley@unomaha.edu::9118d587-be5a-40a2-88ab-f3df67eafea8" providerId="AD" clId="Web-{829CE53B-92D8-A5BC-F112-A4E38844442A}" dt="2023-11-28T01:04:10.466" v="8"/>
          <ac:picMkLst>
            <pc:docMk/>
            <pc:sldMk cId="2944429539" sldId="258"/>
            <ac:picMk id="9" creationId="{A112F790-A6DA-21E6-EA23-9971EBE74103}"/>
          </ac:picMkLst>
        </pc:picChg>
      </pc:sldChg>
      <pc:sldChg chg="modSp">
        <pc:chgData name="Quincey Epley" userId="S::qepley@unomaha.edu::9118d587-be5a-40a2-88ab-f3df67eafea8" providerId="AD" clId="Web-{829CE53B-92D8-A5BC-F112-A4E38844442A}" dt="2023-11-28T01:05:41.296" v="33" actId="14100"/>
        <pc:sldMkLst>
          <pc:docMk/>
          <pc:sldMk cId="3290468290" sldId="259"/>
        </pc:sldMkLst>
        <pc:spChg chg="mod">
          <ac:chgData name="Quincey Epley" userId="S::qepley@unomaha.edu::9118d587-be5a-40a2-88ab-f3df67eafea8" providerId="AD" clId="Web-{829CE53B-92D8-A5BC-F112-A4E38844442A}" dt="2023-11-28T01:05:41.296" v="33" actId="14100"/>
          <ac:spMkLst>
            <pc:docMk/>
            <pc:sldMk cId="3290468290" sldId="259"/>
            <ac:spMk id="3" creationId="{E9254104-3863-0195-8358-52349B1A1F6C}"/>
          </ac:spMkLst>
        </pc:spChg>
      </pc:sldChg>
      <pc:sldChg chg="del">
        <pc:chgData name="Quincey Epley" userId="S::qepley@unomaha.edu::9118d587-be5a-40a2-88ab-f3df67eafea8" providerId="AD" clId="Web-{829CE53B-92D8-A5BC-F112-A4E38844442A}" dt="2023-11-28T01:15:13.798" v="34"/>
        <pc:sldMkLst>
          <pc:docMk/>
          <pc:sldMk cId="2840230576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3496" y="949360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rgbClr val="FFFFFF"/>
                </a:solidFill>
              </a:rPr>
              <a:t>Potter's Field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otter's Field Cemetery: The Resting Place for the Unknown Forgotten |  MEMAHA">
            <a:extLst>
              <a:ext uri="{FF2B5EF4-FFF2-40B4-BE49-F238E27FC236}">
                <a16:creationId xmlns:a16="http://schemas.microsoft.com/office/drawing/2014/main" id="{AEF9FF4D-AC79-AF5F-4036-5B700B3A4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" b="4028"/>
          <a:stretch/>
        </p:blipFill>
        <p:spPr>
          <a:xfrm>
            <a:off x="976251" y="763797"/>
            <a:ext cx="7153824" cy="51559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87D1-078D-90FA-F762-8EED3AB3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2500">
                <a:solidFill>
                  <a:schemeClr val="bg1"/>
                </a:solidFill>
                <a:ea typeface="+mj-lt"/>
                <a:cs typeface="+mj-lt"/>
              </a:rPr>
              <a:t>What did you find challenging in crafting your story about the site for a popular audience?</a:t>
            </a:r>
            <a:endParaRPr lang="en-US" sz="2500">
              <a:solidFill>
                <a:schemeClr val="bg1"/>
              </a:solidFill>
            </a:endParaRPr>
          </a:p>
        </p:txBody>
      </p:sp>
      <p:pic>
        <p:nvPicPr>
          <p:cNvPr id="4" name="Picture 3" descr="A History of the Potter's Field in North Omaha – North Omaha History">
            <a:extLst>
              <a:ext uri="{FF2B5EF4-FFF2-40B4-BE49-F238E27FC236}">
                <a16:creationId xmlns:a16="http://schemas.microsoft.com/office/drawing/2014/main" id="{F28A5BD2-1E84-AF23-F85F-5B4BDFB9E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r="20558" b="3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8" name="Picture 7" descr="A History of the Potter's Field in North Omaha – North Omaha History">
            <a:extLst>
              <a:ext uri="{FF2B5EF4-FFF2-40B4-BE49-F238E27FC236}">
                <a16:creationId xmlns:a16="http://schemas.microsoft.com/office/drawing/2014/main" id="{0F6F7105-AF26-AFE3-8494-CBFB4B381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70" r="2" b="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5" name="Picture 4" descr="A History of the Potter's Field in North Omaha – North Omaha History">
            <a:extLst>
              <a:ext uri="{FF2B5EF4-FFF2-40B4-BE49-F238E27FC236}">
                <a16:creationId xmlns:a16="http://schemas.microsoft.com/office/drawing/2014/main" id="{49F31493-CA8D-4FC3-AC50-1A851CBBD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" r="5" b="5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FB35D-3836-ADA3-1961-3516E2B7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Lack of information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Forgotten on purpose</a:t>
            </a:r>
          </a:p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2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11374">
            <a:extLst>
              <a:ext uri="{FF2B5EF4-FFF2-40B4-BE49-F238E27FC236}">
                <a16:creationId xmlns:a16="http://schemas.microsoft.com/office/drawing/2014/main" id="{A05DBBDB-4B04-B104-A32B-85A5142F8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3038"/>
            <a:ext cx="2995613" cy="3965575"/>
          </a:xfrm>
          <a:prstGeom prst="rect">
            <a:avLst/>
          </a:prstGeom>
        </p:spPr>
      </p:pic>
      <p:pic>
        <p:nvPicPr>
          <p:cNvPr id="5" name="Picture 4" descr="Omaha Grapples With Its Ugly Past | Nebraska Public Media">
            <a:extLst>
              <a:ext uri="{FF2B5EF4-FFF2-40B4-BE49-F238E27FC236}">
                <a16:creationId xmlns:a16="http://schemas.microsoft.com/office/drawing/2014/main" id="{83E00199-4566-3319-7123-04F5E941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5" y="1443038"/>
            <a:ext cx="2457450" cy="1166813"/>
          </a:xfrm>
          <a:prstGeom prst="rect">
            <a:avLst/>
          </a:prstGeom>
        </p:spPr>
      </p:pic>
      <p:pic>
        <p:nvPicPr>
          <p:cNvPr id="7" name="Picture 6" descr="A History of the Potter's Field in North Omaha – North Omaha History">
            <a:extLst>
              <a:ext uri="{FF2B5EF4-FFF2-40B4-BE49-F238E27FC236}">
                <a16:creationId xmlns:a16="http://schemas.microsoft.com/office/drawing/2014/main" id="{4C304C18-B64D-0B88-67C1-CB04C7B85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088" y="1443038"/>
            <a:ext cx="1636713" cy="1166813"/>
          </a:xfrm>
          <a:prstGeom prst="rect">
            <a:avLst/>
          </a:prstGeom>
        </p:spPr>
      </p:pic>
      <p:pic>
        <p:nvPicPr>
          <p:cNvPr id="4" name="Content Placeholder 3" descr="Potter's Field Historical Marker Dedication Honors Those Laid to Rest —  NOISE">
            <a:extLst>
              <a:ext uri="{FF2B5EF4-FFF2-40B4-BE49-F238E27FC236}">
                <a16:creationId xmlns:a16="http://schemas.microsoft.com/office/drawing/2014/main" id="{9F036625-713E-FDA9-EB23-F0C191D0F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83425" y="2659063"/>
            <a:ext cx="4141788" cy="27495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2D34C-9774-9A6D-D0AE-8AD140A7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Site Significance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9532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D504B3E-2155-480C-A1E5-DBFD02C55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65B50-25DB-34C0-BDE7-B500CEE62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538728" cy="1645920"/>
          </a:xfrm>
        </p:spPr>
        <p:txBody>
          <a:bodyPr>
            <a:normAutofit/>
          </a:bodyPr>
          <a:lstStyle/>
          <a:p>
            <a:r>
              <a:rPr lang="en-US" sz="3200">
                <a:cs typeface="Calibri Light"/>
              </a:rPr>
              <a:t>Why did I choose it?</a:t>
            </a:r>
            <a:endParaRPr lang="en-US" sz="32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15274-51A1-A469-CA5A-A7632C777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586822"/>
            <a:ext cx="6007608" cy="1645920"/>
          </a:xfrm>
        </p:spPr>
        <p:txBody>
          <a:bodyPr anchor="ctr">
            <a:normAutofit/>
          </a:bodyPr>
          <a:lstStyle/>
          <a:p>
            <a:r>
              <a:rPr lang="en-US" sz="1700"/>
              <a:t>Because of the nature of a Potter’s Field</a:t>
            </a:r>
          </a:p>
          <a:p>
            <a:r>
              <a:rPr lang="en-US" sz="1700"/>
              <a:t>Knowledge of Will Brown</a:t>
            </a:r>
          </a:p>
          <a:p>
            <a:r>
              <a:rPr lang="en-US" sz="1700"/>
              <a:t>I wanted to see how they portrayed and remembered those buried there</a:t>
            </a:r>
          </a:p>
          <a:p>
            <a:r>
              <a:rPr lang="en-US" sz="1700"/>
              <a:t>Little to no information about it from a simple google search</a:t>
            </a:r>
          </a:p>
        </p:txBody>
      </p:sp>
      <p:pic>
        <p:nvPicPr>
          <p:cNvPr id="7" name="Picture 6" descr="A History of the Potter's Field in North Omaha – North Omaha History">
            <a:extLst>
              <a:ext uri="{FF2B5EF4-FFF2-40B4-BE49-F238E27FC236}">
                <a16:creationId xmlns:a16="http://schemas.microsoft.com/office/drawing/2014/main" id="{00F9D033-9631-A427-75FC-DA0F1A582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0" b="14576"/>
          <a:stretch/>
        </p:blipFill>
        <p:spPr>
          <a:xfrm>
            <a:off x="557791" y="2734056"/>
            <a:ext cx="4326384" cy="3478139"/>
          </a:xfrm>
          <a:prstGeom prst="rect">
            <a:avLst/>
          </a:prstGeom>
        </p:spPr>
      </p:pic>
      <p:pic>
        <p:nvPicPr>
          <p:cNvPr id="4" name="Picture 3" descr="Potter's Field Cemetery - Clio">
            <a:extLst>
              <a:ext uri="{FF2B5EF4-FFF2-40B4-BE49-F238E27FC236}">
                <a16:creationId xmlns:a16="http://schemas.microsoft.com/office/drawing/2014/main" id="{970DDEB8-019B-9D34-844B-F70C3FBAF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30" r="-142" b="17358"/>
          <a:stretch/>
        </p:blipFill>
        <p:spPr>
          <a:xfrm>
            <a:off x="5074877" y="2729397"/>
            <a:ext cx="6656199" cy="34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8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B8EF3-2800-AAB8-49C3-B420EED0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649674"/>
            <a:ext cx="4284420" cy="1687143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Calibri Light"/>
              </a:rPr>
              <a:t>Overarching Question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64275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A5F1F-8A53-3D1E-9ABF-CD64C3A4A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023" y="849869"/>
            <a:ext cx="4293313" cy="1486948"/>
          </a:xfrm>
        </p:spPr>
        <p:txBody>
          <a:bodyPr>
            <a:normAutofit/>
          </a:bodyPr>
          <a:lstStyle/>
          <a:p>
            <a:r>
              <a:rPr lang="en-US" sz="1600"/>
              <a:t>What was the process to revitalize the cemetery? How did they make their decisions? How involved or supportive was the community?</a:t>
            </a:r>
          </a:p>
        </p:txBody>
      </p:sp>
      <p:pic>
        <p:nvPicPr>
          <p:cNvPr id="5" name="Picture 4" descr="A History of the Potter's Field in North Omaha – North Omaha History">
            <a:extLst>
              <a:ext uri="{FF2B5EF4-FFF2-40B4-BE49-F238E27FC236}">
                <a16:creationId xmlns:a16="http://schemas.microsoft.com/office/drawing/2014/main" id="{2704A95A-7134-B70B-9287-3B912BBA4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849"/>
          <a:stretch/>
        </p:blipFill>
        <p:spPr>
          <a:xfrm>
            <a:off x="1155561" y="2632130"/>
            <a:ext cx="4940443" cy="3576192"/>
          </a:xfrm>
          <a:prstGeom prst="rect">
            <a:avLst/>
          </a:prstGeom>
        </p:spPr>
      </p:pic>
      <p:pic>
        <p:nvPicPr>
          <p:cNvPr id="9" name="Picture 8" descr="No photo description available.">
            <a:extLst>
              <a:ext uri="{FF2B5EF4-FFF2-40B4-BE49-F238E27FC236}">
                <a16:creationId xmlns:a16="http://schemas.microsoft.com/office/drawing/2014/main" id="{A112F790-A6DA-21E6-EA23-9971EBE74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73" b="26904"/>
          <a:stretch/>
        </p:blipFill>
        <p:spPr>
          <a:xfrm>
            <a:off x="6096000" y="2632134"/>
            <a:ext cx="4949194" cy="1789978"/>
          </a:xfrm>
          <a:prstGeom prst="rect">
            <a:avLst/>
          </a:pr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D79361F3-B27F-85FA-5F13-6023D8631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90" t="15100" r="190" b="30769"/>
          <a:stretch/>
        </p:blipFill>
        <p:spPr>
          <a:xfrm>
            <a:off x="6095996" y="4424362"/>
            <a:ext cx="4949199" cy="17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29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8983-8925-1B08-078A-62F4E2C0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46" y="-4489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>
                <a:cs typeface="Calibri Light"/>
              </a:rPr>
              <a:t>Secondary Sources</a:t>
            </a:r>
            <a:endParaRPr lang="en-US" sz="2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4104-3863-0195-8358-52349B1A1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029" y="311813"/>
            <a:ext cx="4555150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/>
              <a:t>Historical Marker, meditation garden plaques</a:t>
            </a:r>
          </a:p>
          <a:p>
            <a:r>
              <a:rPr lang="en-US" sz="1700" dirty="0"/>
              <a:t>OWH articles of restoration project and original Riot Articles</a:t>
            </a:r>
            <a:endParaRPr lang="en-US" sz="1700" dirty="0">
              <a:cs typeface="Calibri"/>
            </a:endParaRPr>
          </a:p>
          <a:p>
            <a:r>
              <a:rPr lang="en-US" sz="1700" dirty="0">
                <a:cs typeface="Calibri"/>
              </a:rPr>
              <a:t>Facebook group for historical marker establishment</a:t>
            </a:r>
          </a:p>
          <a:p>
            <a:endParaRPr lang="en-US" sz="1700"/>
          </a:p>
          <a:p>
            <a:endParaRPr lang="en-US" sz="1700">
              <a:cs typeface="Calibri" panose="020F0502020204030204"/>
            </a:endParaRPr>
          </a:p>
        </p:txBody>
      </p:sp>
      <p:pic>
        <p:nvPicPr>
          <p:cNvPr id="8" name="Picture 7" descr="Potter's Field Cemetery - Clio">
            <a:extLst>
              <a:ext uri="{FF2B5EF4-FFF2-40B4-BE49-F238E27FC236}">
                <a16:creationId xmlns:a16="http://schemas.microsoft.com/office/drawing/2014/main" id="{38724822-20DD-0F5A-798C-E4F046025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2" b="12392"/>
          <a:stretch/>
        </p:blipFill>
        <p:spPr>
          <a:xfrm>
            <a:off x="316322" y="1938837"/>
            <a:ext cx="7550970" cy="4602861"/>
          </a:xfrm>
          <a:prstGeom prst="rect">
            <a:avLst/>
          </a:prstGeom>
        </p:spPr>
      </p:pic>
      <p:pic>
        <p:nvPicPr>
          <p:cNvPr id="4" name="Picture 3" descr="A History of the Lynching of Will Brown – North Omaha History">
            <a:extLst>
              <a:ext uri="{FF2B5EF4-FFF2-40B4-BE49-F238E27FC236}">
                <a16:creationId xmlns:a16="http://schemas.microsoft.com/office/drawing/2014/main" id="{38D806C4-9AA9-CBA3-8B21-509170DEE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" r="-695" b="-151"/>
          <a:stretch/>
        </p:blipFill>
        <p:spPr>
          <a:xfrm>
            <a:off x="8172808" y="215661"/>
            <a:ext cx="3698809" cy="63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68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E77AA-6542-2A33-F33C-E5067233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 Light"/>
              </a:rPr>
              <a:t>Use of Space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Lest We Forget: Walking Through Omaha's Potter's Field | Adventures in  Cemetery Hopping">
            <a:extLst>
              <a:ext uri="{FF2B5EF4-FFF2-40B4-BE49-F238E27FC236}">
                <a16:creationId xmlns:a16="http://schemas.microsoft.com/office/drawing/2014/main" id="{5544F0DA-5327-DE3B-16EC-805D37020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499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Picture 4" descr="Potter Field in Omaha, Nebraska - Find a Grave Cemetery">
            <a:extLst>
              <a:ext uri="{FF2B5EF4-FFF2-40B4-BE49-F238E27FC236}">
                <a16:creationId xmlns:a16="http://schemas.microsoft.com/office/drawing/2014/main" id="{D2B97667-2A60-6655-4A53-16D780564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3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pic>
        <p:nvPicPr>
          <p:cNvPr id="9" name="Picture 8" descr="Lest We Forget: Walking Through Omaha's Potter's Field | Adventures in  Cemetery Hopping">
            <a:extLst>
              <a:ext uri="{FF2B5EF4-FFF2-40B4-BE49-F238E27FC236}">
                <a16:creationId xmlns:a16="http://schemas.microsoft.com/office/drawing/2014/main" id="{B09CAA6F-5C32-35EF-0A77-909CC5E39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068" y="2982"/>
            <a:ext cx="2856088" cy="278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75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est We Forget: Walking Through Omaha's Potter's Field | Adventures in  Cemetery Hopping">
            <a:extLst>
              <a:ext uri="{FF2B5EF4-FFF2-40B4-BE49-F238E27FC236}">
                <a16:creationId xmlns:a16="http://schemas.microsoft.com/office/drawing/2014/main" id="{4D7C20A2-8B68-2128-65A0-D074ECAB0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31" y="-1429005"/>
            <a:ext cx="12194668" cy="82944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F81BDC-05EF-A8DA-68CE-9D789A817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95" y="56615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Use of space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06429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644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ervice Project Remembers Will Brown with Beautification of Burial Site —  NOISE">
            <a:extLst>
              <a:ext uri="{FF2B5EF4-FFF2-40B4-BE49-F238E27FC236}">
                <a16:creationId xmlns:a16="http://schemas.microsoft.com/office/drawing/2014/main" id="{E345EAB7-3649-2CAC-9B94-84DA09683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" r="3974"/>
          <a:stretch/>
        </p:blipFill>
        <p:spPr>
          <a:xfrm>
            <a:off x="715258" y="3045002"/>
            <a:ext cx="6087937" cy="3496557"/>
          </a:xfrm>
          <a:prstGeom prst="rect">
            <a:avLst/>
          </a:prstGeom>
        </p:spPr>
      </p:pic>
      <p:pic>
        <p:nvPicPr>
          <p:cNvPr id="3" name="Picture 2" descr="Omaha Grapples With Its Ugly Past | Nebraska Public Media">
            <a:extLst>
              <a:ext uri="{FF2B5EF4-FFF2-40B4-BE49-F238E27FC236}">
                <a16:creationId xmlns:a16="http://schemas.microsoft.com/office/drawing/2014/main" id="{E0FB598E-6739-9EA7-AC5F-62DC2EBBF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13" y="321558"/>
            <a:ext cx="2106613" cy="985838"/>
          </a:xfrm>
          <a:prstGeom prst="rect">
            <a:avLst/>
          </a:prstGeom>
        </p:spPr>
      </p:pic>
      <p:pic>
        <p:nvPicPr>
          <p:cNvPr id="8" name="Content Placeholder 3" descr="Potter's Field Historical Marker Dedication Honors Those Laid to Rest —  NOISE">
            <a:extLst>
              <a:ext uri="{FF2B5EF4-FFF2-40B4-BE49-F238E27FC236}">
                <a16:creationId xmlns:a16="http://schemas.microsoft.com/office/drawing/2014/main" id="{6B6021D6-D045-7D27-1196-57C5398A0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58" y="307918"/>
            <a:ext cx="3842279" cy="2541235"/>
          </a:xfrm>
          <a:prstGeom prst="rect">
            <a:avLst/>
          </a:prstGeom>
        </p:spPr>
      </p:pic>
      <p:pic>
        <p:nvPicPr>
          <p:cNvPr id="4" name="Content Placeholder 3" descr="A concrete slab in a grassy area&#10;&#10;Description automatically generated">
            <a:extLst>
              <a:ext uri="{FF2B5EF4-FFF2-40B4-BE49-F238E27FC236}">
                <a16:creationId xmlns:a16="http://schemas.microsoft.com/office/drawing/2014/main" id="{783BFA76-4846-5B6A-7F3C-D4970347B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0446" t="25159" r="38142" b="27389"/>
          <a:stretch/>
        </p:blipFill>
        <p:spPr>
          <a:xfrm rot="5400000">
            <a:off x="5086623" y="1114132"/>
            <a:ext cx="1372167" cy="209716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C8A62A-E83E-C0F2-9198-0248AA57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2116" y="640081"/>
            <a:ext cx="3869585" cy="557445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Community Projects</a:t>
            </a:r>
            <a:r>
              <a:rPr lang="en-US" sz="3700" dirty="0">
                <a:solidFill>
                  <a:srgbClr val="FFFFFF"/>
                </a:solidFill>
              </a:rPr>
              <a:t> and Historic Conservation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4226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BEE2F-2F20-7AFB-6955-083EDC5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>
                <a:cs typeface="Calibri Light"/>
              </a:rPr>
              <a:t>Memory</a:t>
            </a:r>
            <a:endParaRPr lang="en-US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3F804E-0839-BAED-BC1F-1E8D81702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4" name="Content Placeholder 3" descr="A rock with writing on it&#10;&#10;Description automatically generated">
            <a:extLst>
              <a:ext uri="{FF2B5EF4-FFF2-40B4-BE49-F238E27FC236}">
                <a16:creationId xmlns:a16="http://schemas.microsoft.com/office/drawing/2014/main" id="{2AB98E76-067A-B20A-54D4-4C73061B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7" b="15877"/>
          <a:stretch/>
        </p:blipFill>
        <p:spPr>
          <a:xfrm rot="10800000"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Picture 4" descr="A grave stone in the grass&#10;&#10;Description automatically generated">
            <a:extLst>
              <a:ext uri="{FF2B5EF4-FFF2-40B4-BE49-F238E27FC236}">
                <a16:creationId xmlns:a16="http://schemas.microsoft.com/office/drawing/2014/main" id="{01EDF076-14C1-7CFB-0157-6C19ADE7A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55" r="28894"/>
          <a:stretch/>
        </p:blipFill>
        <p:spPr>
          <a:xfrm rot="10800000">
            <a:off x="6591299" y="1"/>
            <a:ext cx="5600701" cy="6857999"/>
          </a:xfrm>
          <a:prstGeom prst="rect">
            <a:avLst/>
          </a:prstGeom>
        </p:spPr>
      </p:pic>
      <p:pic>
        <p:nvPicPr>
          <p:cNvPr id="6" name="Picture 5" descr="Potter's Field Cemetery - Clio">
            <a:extLst>
              <a:ext uri="{FF2B5EF4-FFF2-40B4-BE49-F238E27FC236}">
                <a16:creationId xmlns:a16="http://schemas.microsoft.com/office/drawing/2014/main" id="{315A18D3-A4C4-68D5-F551-53FD5965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283" y="-3149"/>
            <a:ext cx="3719532" cy="27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49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208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Potter's Field</vt:lpstr>
      <vt:lpstr>Site Significance</vt:lpstr>
      <vt:lpstr>Why did I choose it?</vt:lpstr>
      <vt:lpstr>Overarching Question</vt:lpstr>
      <vt:lpstr>Secondary Sources</vt:lpstr>
      <vt:lpstr>Use of Space</vt:lpstr>
      <vt:lpstr>Use of space</vt:lpstr>
      <vt:lpstr>Community Projects and Historic Conservation</vt:lpstr>
      <vt:lpstr>Memory</vt:lpstr>
      <vt:lpstr>What did you find challenging in crafting your story about the site for a popular audience?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Quincey Epley</cp:lastModifiedBy>
  <cp:revision>265</cp:revision>
  <dcterms:created xsi:type="dcterms:W3CDTF">2023-11-15T22:07:57Z</dcterms:created>
  <dcterms:modified xsi:type="dcterms:W3CDTF">2023-11-28T01:15:14Z</dcterms:modified>
</cp:coreProperties>
</file>